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9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0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8" r:id="rId1"/>
    <p:sldMasterId id="2147483673" r:id="rId2"/>
    <p:sldMasterId id="2147483678" r:id="rId3"/>
    <p:sldMasterId id="2147483683" r:id="rId4"/>
    <p:sldMasterId id="2147483700" r:id="rId5"/>
    <p:sldMasterId id="2147483705" r:id="rId6"/>
    <p:sldMasterId id="2147483725" r:id="rId7"/>
    <p:sldMasterId id="2147483732" r:id="rId8"/>
    <p:sldMasterId id="2147483915" r:id="rId9"/>
    <p:sldMasterId id="2147483953" r:id="rId10"/>
    <p:sldMasterId id="2147483978" r:id="rId11"/>
  </p:sldMasterIdLst>
  <p:notesMasterIdLst>
    <p:notesMasterId r:id="rId41"/>
  </p:notesMasterIdLst>
  <p:handoutMasterIdLst>
    <p:handoutMasterId r:id="rId42"/>
  </p:handoutMasterIdLst>
  <p:sldIdLst>
    <p:sldId id="475" r:id="rId12"/>
    <p:sldId id="764" r:id="rId13"/>
    <p:sldId id="765" r:id="rId14"/>
    <p:sldId id="797" r:id="rId15"/>
    <p:sldId id="794" r:id="rId16"/>
    <p:sldId id="795" r:id="rId17"/>
    <p:sldId id="796" r:id="rId18"/>
    <p:sldId id="798" r:id="rId19"/>
    <p:sldId id="804" r:id="rId20"/>
    <p:sldId id="768" r:id="rId21"/>
    <p:sldId id="770" r:id="rId22"/>
    <p:sldId id="771" r:id="rId23"/>
    <p:sldId id="772" r:id="rId24"/>
    <p:sldId id="773" r:id="rId25"/>
    <p:sldId id="774" r:id="rId26"/>
    <p:sldId id="775" r:id="rId27"/>
    <p:sldId id="776" r:id="rId28"/>
    <p:sldId id="777" r:id="rId29"/>
    <p:sldId id="778" r:id="rId30"/>
    <p:sldId id="779" r:id="rId31"/>
    <p:sldId id="780" r:id="rId32"/>
    <p:sldId id="781" r:id="rId33"/>
    <p:sldId id="783" r:id="rId34"/>
    <p:sldId id="807" r:id="rId35"/>
    <p:sldId id="784" r:id="rId36"/>
    <p:sldId id="806" r:id="rId37"/>
    <p:sldId id="787" r:id="rId38"/>
    <p:sldId id="788" r:id="rId39"/>
    <p:sldId id="789" r:id="rId40"/>
  </p:sldIdLst>
  <p:sldSz cx="10553700" cy="7239000"/>
  <p:notesSz cx="9926638" cy="6797675"/>
  <p:defaultTextStyle>
    <a:defPPr>
      <a:defRPr lang="de-DE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1pPr>
    <a:lvl2pPr marL="455706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2pPr>
    <a:lvl3pPr marL="911421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3pPr>
    <a:lvl4pPr marL="1367127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4pPr>
    <a:lvl5pPr marL="1822832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5pPr>
    <a:lvl6pPr marL="2278543" algn="l" defTabSz="911421" rtl="0" eaLnBrk="1" latinLnBrk="0" hangingPunct="1">
      <a:defRPr sz="2400" kern="1200">
        <a:solidFill>
          <a:schemeClr val="tx2"/>
        </a:solidFill>
        <a:latin typeface="Arial" charset="0"/>
        <a:ea typeface="+mn-ea"/>
        <a:cs typeface="+mn-cs"/>
      </a:defRPr>
    </a:lvl6pPr>
    <a:lvl7pPr marL="2734251" algn="l" defTabSz="911421" rtl="0" eaLnBrk="1" latinLnBrk="0" hangingPunct="1">
      <a:defRPr sz="2400" kern="1200">
        <a:solidFill>
          <a:schemeClr val="tx2"/>
        </a:solidFill>
        <a:latin typeface="Arial" charset="0"/>
        <a:ea typeface="+mn-ea"/>
        <a:cs typeface="+mn-cs"/>
      </a:defRPr>
    </a:lvl7pPr>
    <a:lvl8pPr marL="3189961" algn="l" defTabSz="911421" rtl="0" eaLnBrk="1" latinLnBrk="0" hangingPunct="1">
      <a:defRPr sz="2400" kern="1200">
        <a:solidFill>
          <a:schemeClr val="tx2"/>
        </a:solidFill>
        <a:latin typeface="Arial" charset="0"/>
        <a:ea typeface="+mn-ea"/>
        <a:cs typeface="+mn-cs"/>
      </a:defRPr>
    </a:lvl8pPr>
    <a:lvl9pPr marL="3645669" algn="l" defTabSz="911421" rtl="0" eaLnBrk="1" latinLnBrk="0" hangingPunct="1">
      <a:defRPr sz="24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81">
          <p15:clr>
            <a:srgbClr val="A4A3A4"/>
          </p15:clr>
        </p15:guide>
        <p15:guide id="2" pos="33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CC99"/>
    <a:srgbClr val="0000CC"/>
    <a:srgbClr val="FF9966"/>
    <a:srgbClr val="FFCCFF"/>
    <a:srgbClr val="CCFFCC"/>
    <a:srgbClr val="FFCC66"/>
    <a:srgbClr val="D8EBF5"/>
    <a:srgbClr val="FFFFCC"/>
    <a:srgbClr val="6AD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67" autoAdjust="0"/>
    <p:restoredTop sz="85729" autoAdjust="0"/>
  </p:normalViewPr>
  <p:slideViewPr>
    <p:cSldViewPr>
      <p:cViewPr>
        <p:scale>
          <a:sx n="101" d="100"/>
          <a:sy n="101" d="100"/>
        </p:scale>
        <p:origin x="-1908" y="-72"/>
      </p:cViewPr>
      <p:guideLst>
        <p:guide orient="horz" pos="2281"/>
        <p:guide pos="33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98" y="-9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86-4652-9B41-44A5FEEB2F6E}"/>
              </c:ext>
            </c:extLst>
          </c:dPt>
          <c:dPt>
            <c:idx val="1"/>
            <c:bubble3D val="0"/>
            <c:spPr>
              <a:solidFill>
                <a:srgbClr val="FFFF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86-4652-9B41-44A5FEEB2F6E}"/>
              </c:ext>
            </c:extLst>
          </c:dPt>
          <c:dPt>
            <c:idx val="2"/>
            <c:bubble3D val="0"/>
            <c:spPr>
              <a:solidFill>
                <a:srgbClr val="FFCC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B86-4652-9B41-44A5FEEB2F6E}"/>
              </c:ext>
            </c:extLst>
          </c:dPt>
          <c:dPt>
            <c:idx val="3"/>
            <c:bubble3D val="0"/>
            <c:spPr>
              <a:solidFill>
                <a:srgbClr val="FF99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B86-4652-9B41-44A5FEEB2F6E}"/>
              </c:ext>
            </c:extLst>
          </c:dPt>
          <c:dPt>
            <c:idx val="4"/>
            <c:bubble3D val="0"/>
            <c:spPr>
              <a:solidFill>
                <a:srgbClr val="FF5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B86-4652-9B41-44A5FEEB2F6E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B86-4652-9B41-44A5FEEB2F6E}"/>
              </c:ext>
            </c:extLst>
          </c:dPt>
          <c:dPt>
            <c:idx val="6"/>
            <c:bubble3D val="0"/>
            <c:spPr>
              <a:solidFill>
                <a:srgbClr val="99CC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B86-4652-9B41-44A5FEEB2F6E}"/>
              </c:ext>
            </c:extLst>
          </c:dPt>
          <c:dPt>
            <c:idx val="7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B86-4652-9B41-44A5FEEB2F6E}"/>
              </c:ext>
            </c:extLst>
          </c:dPt>
          <c:dPt>
            <c:idx val="8"/>
            <c:bubble3D val="0"/>
            <c:spPr>
              <a:solidFill>
                <a:srgbClr val="D2FCD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B86-4652-9B41-44A5FEEB2F6E}"/>
              </c:ext>
            </c:extLst>
          </c:dPt>
          <c:dPt>
            <c:idx val="9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B86-4652-9B41-44A5FEEB2F6E}"/>
              </c:ext>
            </c:extLst>
          </c:dPt>
          <c:dPt>
            <c:idx val="1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B86-4652-9B41-44A5FEEB2F6E}"/>
              </c:ext>
            </c:extLst>
          </c:dPt>
          <c:cat>
            <c:strRef>
              <c:f>Tabelle1!$A$2:$A$12</c:f>
              <c:strCache>
                <c:ptCount val="4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</c:strCache>
            </c:strRef>
          </c:cat>
          <c:val>
            <c:numRef>
              <c:f>Tabelle1!$B$2:$B$12</c:f>
              <c:numCache>
                <c:formatCode>General</c:formatCode>
                <c:ptCount val="11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8</c:v>
                </c:pt>
                <c:pt idx="6">
                  <c:v>9</c:v>
                </c:pt>
                <c:pt idx="7">
                  <c:v>7</c:v>
                </c:pt>
                <c:pt idx="8">
                  <c:v>5</c:v>
                </c:pt>
                <c:pt idx="9">
                  <c:v>6</c:v>
                </c:pt>
                <c:pt idx="1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3B86-4652-9B41-44A5FEEB2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A6-4D4B-B030-C1152091E645}"/>
              </c:ext>
            </c:extLst>
          </c:dPt>
          <c:dPt>
            <c:idx val="1"/>
            <c:bubble3D val="0"/>
            <c:spPr>
              <a:solidFill>
                <a:srgbClr val="FFFF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A6-4D4B-B030-C1152091E645}"/>
              </c:ext>
            </c:extLst>
          </c:dPt>
          <c:dPt>
            <c:idx val="2"/>
            <c:bubble3D val="0"/>
            <c:spPr>
              <a:solidFill>
                <a:srgbClr val="FFCC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FA6-4D4B-B030-C1152091E645}"/>
              </c:ext>
            </c:extLst>
          </c:dPt>
          <c:dPt>
            <c:idx val="3"/>
            <c:bubble3D val="0"/>
            <c:spPr>
              <a:solidFill>
                <a:srgbClr val="FF99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FA6-4D4B-B030-C1152091E645}"/>
              </c:ext>
            </c:extLst>
          </c:dPt>
          <c:dPt>
            <c:idx val="4"/>
            <c:bubble3D val="0"/>
            <c:spPr>
              <a:solidFill>
                <a:srgbClr val="FF5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FA6-4D4B-B030-C1152091E645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FA6-4D4B-B030-C1152091E645}"/>
              </c:ext>
            </c:extLst>
          </c:dPt>
          <c:dPt>
            <c:idx val="6"/>
            <c:bubble3D val="0"/>
            <c:spPr>
              <a:solidFill>
                <a:srgbClr val="99CC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FA6-4D4B-B030-C1152091E645}"/>
              </c:ext>
            </c:extLst>
          </c:dPt>
          <c:dPt>
            <c:idx val="7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FA6-4D4B-B030-C1152091E645}"/>
              </c:ext>
            </c:extLst>
          </c:dPt>
          <c:dPt>
            <c:idx val="8"/>
            <c:bubble3D val="0"/>
            <c:spPr>
              <a:solidFill>
                <a:srgbClr val="D2FCD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FA6-4D4B-B030-C1152091E645}"/>
              </c:ext>
            </c:extLst>
          </c:dPt>
          <c:dPt>
            <c:idx val="9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FA6-4D4B-B030-C1152091E645}"/>
              </c:ext>
            </c:extLst>
          </c:dPt>
          <c:dPt>
            <c:idx val="1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FA6-4D4B-B030-C1152091E645}"/>
              </c:ext>
            </c:extLst>
          </c:dPt>
          <c:cat>
            <c:strRef>
              <c:f>Tabelle1!$A$2:$A$12</c:f>
              <c:strCache>
                <c:ptCount val="4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</c:strCache>
            </c:strRef>
          </c:cat>
          <c:val>
            <c:numRef>
              <c:f>Tabelle1!$B$2:$B$12</c:f>
              <c:numCache>
                <c:formatCode>General</c:formatCode>
                <c:ptCount val="11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8</c:v>
                </c:pt>
                <c:pt idx="6">
                  <c:v>9</c:v>
                </c:pt>
                <c:pt idx="7">
                  <c:v>7</c:v>
                </c:pt>
                <c:pt idx="8">
                  <c:v>5</c:v>
                </c:pt>
                <c:pt idx="9">
                  <c:v>6</c:v>
                </c:pt>
                <c:pt idx="1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0FA6-4D4B-B030-C1152091E6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012" cy="33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9" tIns="45670" rIns="91339" bIns="4567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632" y="0"/>
            <a:ext cx="4302010" cy="33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9" tIns="45670" rIns="91339" bIns="4567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99"/>
                </a:solidFill>
              </a:defRPr>
            </a:lvl1pPr>
          </a:lstStyle>
          <a:p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8008"/>
            <a:ext cx="4302012" cy="33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9" tIns="45670" rIns="91339" bIns="4567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632" y="6458008"/>
            <a:ext cx="4302010" cy="33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9" tIns="45670" rIns="91339" bIns="4567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99"/>
                </a:solidFill>
              </a:defRPr>
            </a:lvl1pPr>
          </a:lstStyle>
          <a:p>
            <a:fld id="{534ADB32-A8A1-417E-B227-E99DDE6D5CE9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3010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262286" cy="3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08269" y="1"/>
            <a:ext cx="4262286" cy="3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3250" y="517525"/>
            <a:ext cx="3695700" cy="2536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45986" y="3209055"/>
            <a:ext cx="7290752" cy="305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69870"/>
            <a:ext cx="4262286" cy="31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08269" y="6469870"/>
            <a:ext cx="4262286" cy="31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EE45D77-A80E-4A5F-9423-A3CF9D6A09B8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579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57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142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6712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283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78543" algn="l" defTabSz="9114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4251" algn="l" defTabSz="9114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9961" algn="l" defTabSz="9114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5669" algn="l" defTabSz="9114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727" indent="-290664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657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7719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2781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7844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906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7969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031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1054F67-78E6-4969-A1DB-3091901C5ED2}" type="slidenum">
              <a:rPr lang="de-DE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defRPr/>
              </a:pPr>
              <a:t>1</a:t>
            </a:fld>
            <a:endParaRPr lang="de-DE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68650" y="508000"/>
            <a:ext cx="3687763" cy="2530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332" y="3243926"/>
            <a:ext cx="7349708" cy="3038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727" indent="-290664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657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7719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2781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7844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906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7969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031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1054F67-78E6-4969-A1DB-3091901C5ED2}" type="slidenum">
              <a:rPr lang="de-DE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defRPr/>
              </a:pPr>
              <a:t>13</a:t>
            </a:fld>
            <a:endParaRPr lang="de-DE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68650" y="508000"/>
            <a:ext cx="3687763" cy="2530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332" y="3243926"/>
            <a:ext cx="7349708" cy="3038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727" indent="-290664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657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7719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2781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7844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906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7969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031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1054F67-78E6-4969-A1DB-3091901C5ED2}" type="slidenum">
              <a:rPr lang="de-DE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defRPr/>
              </a:pPr>
              <a:t>14</a:t>
            </a:fld>
            <a:endParaRPr lang="de-DE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68650" y="508000"/>
            <a:ext cx="3687763" cy="2530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332" y="3243926"/>
            <a:ext cx="7349708" cy="3038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727" indent="-290664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657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7719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2781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7844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906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7969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031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1054F67-78E6-4969-A1DB-3091901C5ED2}" type="slidenum">
              <a:rPr lang="de-DE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defRPr/>
              </a:pPr>
              <a:t>15</a:t>
            </a:fld>
            <a:endParaRPr lang="de-DE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68650" y="508000"/>
            <a:ext cx="3687763" cy="2530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332" y="3243926"/>
            <a:ext cx="7349708" cy="3038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727" indent="-290664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657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7719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2781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7844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906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7969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031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1054F67-78E6-4969-A1DB-3091901C5ED2}" type="slidenum">
              <a:rPr lang="de-DE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defRPr/>
              </a:pPr>
              <a:t>16</a:t>
            </a:fld>
            <a:endParaRPr lang="de-DE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68650" y="508000"/>
            <a:ext cx="3687763" cy="2530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332" y="3243926"/>
            <a:ext cx="7349708" cy="3038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727" indent="-290664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657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7719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2781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7844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906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7969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031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1054F67-78E6-4969-A1DB-3091901C5ED2}" type="slidenum">
              <a:rPr lang="de-DE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defRPr/>
              </a:pPr>
              <a:t>17</a:t>
            </a:fld>
            <a:endParaRPr lang="de-DE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68650" y="508000"/>
            <a:ext cx="3687763" cy="2530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332" y="3243926"/>
            <a:ext cx="7349708" cy="3038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727" indent="-290664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657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7719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2781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7844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906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7969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031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1054F67-78E6-4969-A1DB-3091901C5ED2}" type="slidenum">
              <a:rPr lang="de-DE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defRPr/>
              </a:pPr>
              <a:t>18</a:t>
            </a:fld>
            <a:endParaRPr lang="de-DE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68650" y="508000"/>
            <a:ext cx="3687763" cy="2530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332" y="3243926"/>
            <a:ext cx="7349708" cy="3038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727" indent="-290664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657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7719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2781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7844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906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7969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031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1054F67-78E6-4969-A1DB-3091901C5ED2}" type="slidenum">
              <a:rPr lang="de-DE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defRPr/>
              </a:pPr>
              <a:t>19</a:t>
            </a:fld>
            <a:endParaRPr lang="de-DE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68650" y="508000"/>
            <a:ext cx="3687763" cy="2530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332" y="3243926"/>
            <a:ext cx="7349708" cy="3038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727" indent="-290664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657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7719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2781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7844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906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7969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031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1054F67-78E6-4969-A1DB-3091901C5ED2}" type="slidenum">
              <a:rPr lang="de-DE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defRPr/>
              </a:pPr>
              <a:t>20</a:t>
            </a:fld>
            <a:endParaRPr lang="de-DE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68650" y="508000"/>
            <a:ext cx="3687763" cy="2530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332" y="3243926"/>
            <a:ext cx="7349708" cy="3038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727" indent="-290664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657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7719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2781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7844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906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7969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031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1054F67-78E6-4969-A1DB-3091901C5ED2}" type="slidenum">
              <a:rPr lang="de-DE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defRPr/>
              </a:pPr>
              <a:t>21</a:t>
            </a:fld>
            <a:endParaRPr lang="de-DE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68650" y="508000"/>
            <a:ext cx="3687763" cy="2530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332" y="3243926"/>
            <a:ext cx="7349708" cy="3038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727" indent="-290664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657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7719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2781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7844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906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7969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031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1054F67-78E6-4969-A1DB-3091901C5ED2}" type="slidenum">
              <a:rPr lang="de-DE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defRPr/>
              </a:pPr>
              <a:t>22</a:t>
            </a:fld>
            <a:endParaRPr lang="de-DE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68650" y="508000"/>
            <a:ext cx="3687763" cy="2530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332" y="3243926"/>
            <a:ext cx="7349708" cy="3038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727" indent="-290664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657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7719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2781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7844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906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7969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031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1054F67-78E6-4969-A1DB-3091901C5ED2}" type="slidenum">
              <a:rPr lang="de-DE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defRPr/>
              </a:pPr>
              <a:t>2</a:t>
            </a:fld>
            <a:endParaRPr lang="de-DE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68650" y="508000"/>
            <a:ext cx="3687763" cy="2530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332" y="3243926"/>
            <a:ext cx="7349708" cy="3038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727" indent="-290664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657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7719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2781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7844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906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7969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031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1054F67-78E6-4969-A1DB-3091901C5ED2}" type="slidenum">
              <a:rPr lang="de-DE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defRPr/>
              </a:pPr>
              <a:t>23</a:t>
            </a:fld>
            <a:endParaRPr lang="de-DE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68650" y="508000"/>
            <a:ext cx="3687763" cy="2530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332" y="3243926"/>
            <a:ext cx="7349708" cy="3038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727" indent="-290664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657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7719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2781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7844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906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7969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031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252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054F67-78E6-4969-A1DB-3091901C5ED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25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68650" y="508000"/>
            <a:ext cx="3687763" cy="2530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332" y="3243926"/>
            <a:ext cx="7349708" cy="3038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7129400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727" indent="-290664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657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7719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2781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7844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906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7969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031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1054F67-78E6-4969-A1DB-3091901C5ED2}" type="slidenum">
              <a:rPr lang="de-DE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defRPr/>
              </a:pPr>
              <a:t>25</a:t>
            </a:fld>
            <a:endParaRPr lang="de-DE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68650" y="508000"/>
            <a:ext cx="3687763" cy="2530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332" y="3243926"/>
            <a:ext cx="7349708" cy="3038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727" indent="-290664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657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7719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2781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7844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906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7969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031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1054F67-78E6-4969-A1DB-3091901C5ED2}" type="slidenum">
              <a:rPr lang="de-DE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defRPr/>
              </a:pPr>
              <a:t>26</a:t>
            </a:fld>
            <a:endParaRPr lang="de-DE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68650" y="508000"/>
            <a:ext cx="3687763" cy="2530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332" y="3243926"/>
            <a:ext cx="7349708" cy="3038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727" indent="-290664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657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7719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2781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7844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906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7969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031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1054F67-78E6-4969-A1DB-3091901C5ED2}" type="slidenum">
              <a:rPr lang="de-DE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defRPr/>
              </a:pPr>
              <a:t>27</a:t>
            </a:fld>
            <a:endParaRPr lang="de-DE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68650" y="508000"/>
            <a:ext cx="3687763" cy="2530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332" y="3243926"/>
            <a:ext cx="7349708" cy="3038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727" indent="-290664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657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7719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2781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7844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906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7969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031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1054F67-78E6-4969-A1DB-3091901C5ED2}" type="slidenum">
              <a:rPr lang="de-DE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defRPr/>
              </a:pPr>
              <a:t>28</a:t>
            </a:fld>
            <a:endParaRPr lang="de-DE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68650" y="508000"/>
            <a:ext cx="3687763" cy="2530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332" y="3243926"/>
            <a:ext cx="7349708" cy="3038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727" indent="-290664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657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7719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2781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7844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906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7969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031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1054F67-78E6-4969-A1DB-3091901C5ED2}" type="slidenum">
              <a:rPr lang="de-DE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defRPr/>
              </a:pPr>
              <a:t>29</a:t>
            </a:fld>
            <a:endParaRPr lang="de-DE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68650" y="508000"/>
            <a:ext cx="3687763" cy="2530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332" y="3243926"/>
            <a:ext cx="7349708" cy="3038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727" indent="-290664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657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7719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2781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7844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906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7969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031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1054F67-78E6-4969-A1DB-3091901C5ED2}" type="slidenum">
              <a:rPr lang="de-DE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defRPr/>
              </a:pPr>
              <a:t>3</a:t>
            </a:fld>
            <a:endParaRPr lang="de-DE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68650" y="508000"/>
            <a:ext cx="3687763" cy="2530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332" y="3243926"/>
            <a:ext cx="7349708" cy="3038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727" indent="-290664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657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7719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2781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7844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906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7969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031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1054F67-78E6-4969-A1DB-3091901C5ED2}" type="slidenum">
              <a:rPr lang="de-DE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defRPr/>
              </a:pPr>
              <a:t>4</a:t>
            </a:fld>
            <a:endParaRPr lang="de-DE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68650" y="508000"/>
            <a:ext cx="3687763" cy="2530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332" y="3243926"/>
            <a:ext cx="7349708" cy="3038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727" indent="-290664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657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7719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2781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7844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906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7969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031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1054F67-78E6-4969-A1DB-3091901C5ED2}" type="slidenum">
              <a:rPr lang="de-DE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defRPr/>
              </a:pPr>
              <a:t>8</a:t>
            </a:fld>
            <a:endParaRPr lang="de-DE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68650" y="508000"/>
            <a:ext cx="3687763" cy="2530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332" y="3243926"/>
            <a:ext cx="7349708" cy="3038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727" indent="-290664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657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7719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2781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7844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906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7969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031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1054F67-78E6-4969-A1DB-3091901C5ED2}" type="slidenum">
              <a:rPr lang="de-DE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defRPr/>
              </a:pPr>
              <a:t>9</a:t>
            </a:fld>
            <a:endParaRPr lang="de-DE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68650" y="508000"/>
            <a:ext cx="3687763" cy="2530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332" y="3243926"/>
            <a:ext cx="7349708" cy="3038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727" indent="-290664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657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7719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2781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7844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906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7969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031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1054F67-78E6-4969-A1DB-3091901C5ED2}" type="slidenum">
              <a:rPr lang="de-DE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defRPr/>
              </a:pPr>
              <a:t>10</a:t>
            </a:fld>
            <a:endParaRPr lang="de-DE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68650" y="508000"/>
            <a:ext cx="3687763" cy="2530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332" y="3243926"/>
            <a:ext cx="7349708" cy="3038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727" indent="-290664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657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7719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2781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7844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906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7969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031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1054F67-78E6-4969-A1DB-3091901C5ED2}" type="slidenum">
              <a:rPr lang="de-DE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defRPr/>
              </a:pPr>
              <a:t>11</a:t>
            </a:fld>
            <a:endParaRPr lang="de-DE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68650" y="508000"/>
            <a:ext cx="3687763" cy="2530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332" y="3243926"/>
            <a:ext cx="7349708" cy="3038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727" indent="-290664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657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7719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2781" indent="-232532" defTabSz="92528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7844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2906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7969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031" indent="-232532" defTabSz="9252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1054F67-78E6-4969-A1DB-3091901C5ED2}" type="slidenum">
              <a:rPr lang="de-DE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defRPr/>
              </a:pPr>
              <a:t>12</a:t>
            </a:fld>
            <a:endParaRPr lang="de-DE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68650" y="508000"/>
            <a:ext cx="3687763" cy="2530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332" y="3243926"/>
            <a:ext cx="7349708" cy="3038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793051" y="4732267"/>
            <a:ext cx="8269581" cy="1978584"/>
          </a:xfrm>
          <a:prstGeom prst="rect">
            <a:avLst/>
          </a:prstGeom>
        </p:spPr>
        <p:txBody>
          <a:bodyPr lIns="0" tIns="157472" rIns="0" bIns="0"/>
          <a:lstStyle>
            <a:lvl1pPr marL="0" indent="0" algn="r"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3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7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2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6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Titel 89"/>
          <p:cNvSpPr>
            <a:spLocks noGrp="1"/>
          </p:cNvSpPr>
          <p:nvPr>
            <p:ph type="title"/>
          </p:nvPr>
        </p:nvSpPr>
        <p:spPr>
          <a:xfrm>
            <a:off x="793051" y="2593299"/>
            <a:ext cx="8269581" cy="2039913"/>
          </a:xfrm>
          <a:prstGeom prst="rect">
            <a:avLst/>
          </a:prstGeom>
        </p:spPr>
        <p:txBody>
          <a:bodyPr lIns="0" tIns="0" rIns="0" bIns="140015" anchor="t" anchorCtr="0"/>
          <a:lstStyle>
            <a:lvl1pPr algn="r">
              <a:defRPr sz="3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880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92811" y="1664095"/>
            <a:ext cx="8269583" cy="51674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792812" y="2499286"/>
            <a:ext cx="8254593" cy="4080770"/>
          </a:xfrm>
          <a:prstGeom prst="rect">
            <a:avLst/>
          </a:prstGeom>
        </p:spPr>
        <p:txBody>
          <a:bodyPr lIns="86724" tIns="43380" rIns="86724" bIns="43380"/>
          <a:lstStyle>
            <a:lvl1pPr>
              <a:defRPr sz="2400">
                <a:solidFill>
                  <a:schemeClr val="tx1"/>
                </a:solidFill>
              </a:defRPr>
            </a:lvl1pPr>
            <a:lvl2pPr marL="689937" indent="-265369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1428" indent="-212304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5971" indent="-21230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0546" indent="-212304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951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Inhaltsplatzhalter 9"/>
          <p:cNvSpPr>
            <a:spLocks noGrp="1"/>
          </p:cNvSpPr>
          <p:nvPr>
            <p:ph sz="quarter" idx="13"/>
          </p:nvPr>
        </p:nvSpPr>
        <p:spPr>
          <a:xfrm>
            <a:off x="792812" y="1670417"/>
            <a:ext cx="8254593" cy="4909626"/>
          </a:xfrm>
          <a:prstGeom prst="rect">
            <a:avLst/>
          </a:prstGeom>
        </p:spPr>
        <p:txBody>
          <a:bodyPr lIns="86724" tIns="43380" rIns="86724" bIns="43380"/>
          <a:lstStyle>
            <a:lvl1pPr>
              <a:defRPr sz="2400">
                <a:solidFill>
                  <a:schemeClr val="tx1"/>
                </a:solidFill>
              </a:defRPr>
            </a:lvl1pPr>
            <a:lvl2pPr marL="689937" indent="-265369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1428" indent="-212304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5971" indent="-21230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0546" indent="-212304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5082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92811" y="1670422"/>
            <a:ext cx="8269583" cy="51674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9"/>
          <p:cNvSpPr>
            <a:spLocks noGrp="1"/>
          </p:cNvSpPr>
          <p:nvPr>
            <p:ph sz="quarter" idx="13"/>
          </p:nvPr>
        </p:nvSpPr>
        <p:spPr>
          <a:xfrm>
            <a:off x="5155359" y="2499286"/>
            <a:ext cx="3883722" cy="4080770"/>
          </a:xfrm>
          <a:prstGeom prst="rect">
            <a:avLst/>
          </a:prstGeom>
        </p:spPr>
        <p:txBody>
          <a:bodyPr lIns="86724" tIns="43380" rIns="86724" bIns="43380"/>
          <a:lstStyle>
            <a:lvl1pPr>
              <a:defRPr sz="2400">
                <a:solidFill>
                  <a:schemeClr val="tx1"/>
                </a:solidFill>
              </a:defRPr>
            </a:lvl1pPr>
            <a:lvl2pPr marL="689937" indent="-265369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1428" indent="-212304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5971" indent="-21230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0546" indent="-212304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9"/>
          <p:cNvSpPr>
            <a:spLocks noGrp="1"/>
          </p:cNvSpPr>
          <p:nvPr>
            <p:ph sz="quarter" idx="14"/>
          </p:nvPr>
        </p:nvSpPr>
        <p:spPr>
          <a:xfrm>
            <a:off x="792521" y="2499286"/>
            <a:ext cx="3883722" cy="4080770"/>
          </a:xfrm>
          <a:prstGeom prst="rect">
            <a:avLst/>
          </a:prstGeom>
        </p:spPr>
        <p:txBody>
          <a:bodyPr lIns="86724" tIns="43380" rIns="86724" bIns="43380"/>
          <a:lstStyle>
            <a:lvl1pPr>
              <a:defRPr sz="2400">
                <a:solidFill>
                  <a:schemeClr val="tx1"/>
                </a:solidFill>
              </a:defRPr>
            </a:lvl1pPr>
            <a:lvl2pPr marL="689937" indent="-265369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1428" indent="-212304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5971" indent="-21230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0546" indent="-212304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0547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793044" y="4732267"/>
            <a:ext cx="8269581" cy="1978584"/>
          </a:xfrm>
          <a:prstGeom prst="rect">
            <a:avLst/>
          </a:prstGeom>
        </p:spPr>
        <p:txBody>
          <a:bodyPr lIns="0" tIns="157601" rIns="0" bIns="0"/>
          <a:lstStyle>
            <a:lvl1pPr marL="0" indent="0" algn="r"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9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Titel 89"/>
          <p:cNvSpPr>
            <a:spLocks noGrp="1"/>
          </p:cNvSpPr>
          <p:nvPr>
            <p:ph type="title"/>
          </p:nvPr>
        </p:nvSpPr>
        <p:spPr>
          <a:xfrm>
            <a:off x="793044" y="2593290"/>
            <a:ext cx="8269581" cy="2039913"/>
          </a:xfrm>
          <a:prstGeom prst="rect">
            <a:avLst/>
          </a:prstGeom>
        </p:spPr>
        <p:txBody>
          <a:bodyPr lIns="0" tIns="0" rIns="0" bIns="140125" anchor="t" anchorCtr="0"/>
          <a:lstStyle>
            <a:lvl1pPr algn="r">
              <a:defRPr sz="3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6240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92804" y="1664095"/>
            <a:ext cx="8269583" cy="51674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792806" y="2499286"/>
            <a:ext cx="8254593" cy="4080770"/>
          </a:xfrm>
          <a:prstGeom prst="rect">
            <a:avLst/>
          </a:prstGeom>
        </p:spPr>
        <p:txBody>
          <a:bodyPr lIns="86762" tIns="43396" rIns="86762" bIns="43396"/>
          <a:lstStyle>
            <a:lvl1pPr>
              <a:defRPr sz="2400">
                <a:solidFill>
                  <a:schemeClr val="tx1"/>
                </a:solidFill>
              </a:defRPr>
            </a:lvl1pPr>
            <a:lvl2pPr marL="690212" indent="-265473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1850" indent="-212387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6567" indent="-212387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1312" indent="-212387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6398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Inhaltsplatzhalter 9"/>
          <p:cNvSpPr>
            <a:spLocks noGrp="1"/>
          </p:cNvSpPr>
          <p:nvPr>
            <p:ph sz="quarter" idx="13"/>
          </p:nvPr>
        </p:nvSpPr>
        <p:spPr>
          <a:xfrm>
            <a:off x="792806" y="1670417"/>
            <a:ext cx="8254593" cy="4909626"/>
          </a:xfrm>
          <a:prstGeom prst="rect">
            <a:avLst/>
          </a:prstGeom>
        </p:spPr>
        <p:txBody>
          <a:bodyPr lIns="86762" tIns="43396" rIns="86762" bIns="43396"/>
          <a:lstStyle>
            <a:lvl1pPr>
              <a:defRPr sz="2400">
                <a:solidFill>
                  <a:schemeClr val="tx1"/>
                </a:solidFill>
              </a:defRPr>
            </a:lvl1pPr>
            <a:lvl2pPr marL="690212" indent="-265473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1850" indent="-212387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6567" indent="-212387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1312" indent="-212387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1978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92804" y="1670422"/>
            <a:ext cx="8269583" cy="51674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9"/>
          <p:cNvSpPr>
            <a:spLocks noGrp="1"/>
          </p:cNvSpPr>
          <p:nvPr>
            <p:ph sz="quarter" idx="13"/>
          </p:nvPr>
        </p:nvSpPr>
        <p:spPr>
          <a:xfrm>
            <a:off x="5155359" y="2499286"/>
            <a:ext cx="3883722" cy="4080770"/>
          </a:xfrm>
          <a:prstGeom prst="rect">
            <a:avLst/>
          </a:prstGeom>
        </p:spPr>
        <p:txBody>
          <a:bodyPr lIns="86762" tIns="43396" rIns="86762" bIns="43396"/>
          <a:lstStyle>
            <a:lvl1pPr>
              <a:defRPr sz="2400">
                <a:solidFill>
                  <a:schemeClr val="tx1"/>
                </a:solidFill>
              </a:defRPr>
            </a:lvl1pPr>
            <a:lvl2pPr marL="690212" indent="-265473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1850" indent="-212387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6567" indent="-212387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1312" indent="-212387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9"/>
          <p:cNvSpPr>
            <a:spLocks noGrp="1"/>
          </p:cNvSpPr>
          <p:nvPr>
            <p:ph sz="quarter" idx="14"/>
          </p:nvPr>
        </p:nvSpPr>
        <p:spPr>
          <a:xfrm>
            <a:off x="792521" y="2499286"/>
            <a:ext cx="3883722" cy="4080770"/>
          </a:xfrm>
          <a:prstGeom prst="rect">
            <a:avLst/>
          </a:prstGeom>
        </p:spPr>
        <p:txBody>
          <a:bodyPr lIns="86762" tIns="43396" rIns="86762" bIns="43396"/>
          <a:lstStyle>
            <a:lvl1pPr>
              <a:defRPr sz="2400">
                <a:solidFill>
                  <a:schemeClr val="tx1"/>
                </a:solidFill>
              </a:defRPr>
            </a:lvl1pPr>
            <a:lvl2pPr marL="690212" indent="-265473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1850" indent="-212387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6567" indent="-212387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1312" indent="-212387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5394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793042" y="4732267"/>
            <a:ext cx="8269583" cy="1978584"/>
          </a:xfrm>
          <a:prstGeom prst="rect">
            <a:avLst/>
          </a:prstGeom>
        </p:spPr>
        <p:txBody>
          <a:bodyPr lIns="0" tIns="157859" rIns="0" bIns="0"/>
          <a:lstStyle>
            <a:lvl1pPr marL="0" indent="0" algn="r"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5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6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2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3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9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5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Titel 89"/>
          <p:cNvSpPr>
            <a:spLocks noGrp="1"/>
          </p:cNvSpPr>
          <p:nvPr>
            <p:ph type="title"/>
          </p:nvPr>
        </p:nvSpPr>
        <p:spPr>
          <a:xfrm>
            <a:off x="793042" y="2593285"/>
            <a:ext cx="8269583" cy="2039913"/>
          </a:xfrm>
          <a:prstGeom prst="rect">
            <a:avLst/>
          </a:prstGeom>
        </p:spPr>
        <p:txBody>
          <a:bodyPr lIns="0" tIns="0" rIns="0" bIns="140355" anchor="t" anchorCtr="0"/>
          <a:lstStyle>
            <a:lvl1pPr algn="r">
              <a:defRPr sz="3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3755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92803" y="1664082"/>
            <a:ext cx="8269583" cy="51674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792804" y="2499286"/>
            <a:ext cx="8254593" cy="4080770"/>
          </a:xfrm>
          <a:prstGeom prst="rect">
            <a:avLst/>
          </a:prstGeom>
        </p:spPr>
        <p:txBody>
          <a:bodyPr lIns="86905" tIns="43466" rIns="86905" bIns="43466"/>
          <a:lstStyle>
            <a:lvl1pPr>
              <a:defRPr sz="2400">
                <a:solidFill>
                  <a:schemeClr val="tx1"/>
                </a:solidFill>
              </a:defRPr>
            </a:lvl1pPr>
            <a:lvl2pPr marL="691351" indent="-265894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578" indent="-212734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8988" indent="-21273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4428" indent="-212734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2695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Inhaltsplatzhalter 9"/>
          <p:cNvSpPr>
            <a:spLocks noGrp="1"/>
          </p:cNvSpPr>
          <p:nvPr>
            <p:ph sz="quarter" idx="13"/>
          </p:nvPr>
        </p:nvSpPr>
        <p:spPr>
          <a:xfrm>
            <a:off x="792804" y="1670417"/>
            <a:ext cx="8254593" cy="4909626"/>
          </a:xfrm>
          <a:prstGeom prst="rect">
            <a:avLst/>
          </a:prstGeom>
        </p:spPr>
        <p:txBody>
          <a:bodyPr lIns="86905" tIns="43466" rIns="86905" bIns="43466"/>
          <a:lstStyle>
            <a:lvl1pPr>
              <a:defRPr sz="2400">
                <a:solidFill>
                  <a:schemeClr val="tx1"/>
                </a:solidFill>
              </a:defRPr>
            </a:lvl1pPr>
            <a:lvl2pPr marL="691351" indent="-265894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578" indent="-212734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8988" indent="-21273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4428" indent="-212734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04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92812" y="1664095"/>
            <a:ext cx="8269583" cy="51674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792814" y="2499286"/>
            <a:ext cx="8254593" cy="4080770"/>
          </a:xfrm>
          <a:prstGeom prst="rect">
            <a:avLst/>
          </a:prstGeom>
        </p:spPr>
        <p:txBody>
          <a:bodyPr lIns="86688" tIns="43364" rIns="86688" bIns="43364"/>
          <a:lstStyle>
            <a:lvl1pPr>
              <a:defRPr sz="2400">
                <a:solidFill>
                  <a:schemeClr val="tx1"/>
                </a:solidFill>
              </a:defRPr>
            </a:lvl1pPr>
            <a:lvl2pPr marL="689660" indent="-265266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1001" indent="-212221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5375" indent="-212221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09779" indent="-212221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1771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92803" y="1670422"/>
            <a:ext cx="8269583" cy="51674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9"/>
          <p:cNvSpPr>
            <a:spLocks noGrp="1"/>
          </p:cNvSpPr>
          <p:nvPr>
            <p:ph sz="quarter" idx="13"/>
          </p:nvPr>
        </p:nvSpPr>
        <p:spPr>
          <a:xfrm>
            <a:off x="5155358" y="2499286"/>
            <a:ext cx="3883722" cy="4080770"/>
          </a:xfrm>
          <a:prstGeom prst="rect">
            <a:avLst/>
          </a:prstGeom>
        </p:spPr>
        <p:txBody>
          <a:bodyPr lIns="86905" tIns="43466" rIns="86905" bIns="43466"/>
          <a:lstStyle>
            <a:lvl1pPr>
              <a:defRPr sz="2400">
                <a:solidFill>
                  <a:schemeClr val="tx1"/>
                </a:solidFill>
              </a:defRPr>
            </a:lvl1pPr>
            <a:lvl2pPr marL="691351" indent="-265894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578" indent="-212734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8988" indent="-21273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4428" indent="-212734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9"/>
          <p:cNvSpPr>
            <a:spLocks noGrp="1"/>
          </p:cNvSpPr>
          <p:nvPr>
            <p:ph sz="quarter" idx="14"/>
          </p:nvPr>
        </p:nvSpPr>
        <p:spPr>
          <a:xfrm>
            <a:off x="792521" y="2499286"/>
            <a:ext cx="3883722" cy="4080770"/>
          </a:xfrm>
          <a:prstGeom prst="rect">
            <a:avLst/>
          </a:prstGeom>
        </p:spPr>
        <p:txBody>
          <a:bodyPr lIns="86905" tIns="43466" rIns="86905" bIns="43466"/>
          <a:lstStyle>
            <a:lvl1pPr>
              <a:defRPr sz="2400">
                <a:solidFill>
                  <a:schemeClr val="tx1"/>
                </a:solidFill>
              </a:defRPr>
            </a:lvl1pPr>
            <a:lvl2pPr marL="691351" indent="-265894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578" indent="-212734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8988" indent="-21273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4428" indent="-212734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7032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793050" y="4732267"/>
            <a:ext cx="8269583" cy="1978584"/>
          </a:xfrm>
          <a:prstGeom prst="rect">
            <a:avLst/>
          </a:prstGeom>
        </p:spPr>
        <p:txBody>
          <a:bodyPr lIns="0" tIns="157760" rIns="0" bIns="0"/>
          <a:lstStyle>
            <a:lvl1pPr marL="0" indent="0" algn="r"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0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6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2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7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3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Titel 89"/>
          <p:cNvSpPr>
            <a:spLocks noGrp="1"/>
          </p:cNvSpPr>
          <p:nvPr>
            <p:ph type="title"/>
          </p:nvPr>
        </p:nvSpPr>
        <p:spPr>
          <a:xfrm>
            <a:off x="793050" y="2593280"/>
            <a:ext cx="8269583" cy="2039913"/>
          </a:xfrm>
          <a:prstGeom prst="rect">
            <a:avLst/>
          </a:prstGeom>
        </p:spPr>
        <p:txBody>
          <a:bodyPr lIns="0" tIns="0" rIns="0" bIns="140265" anchor="t" anchorCtr="0"/>
          <a:lstStyle>
            <a:lvl1pPr algn="r">
              <a:defRPr sz="3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0963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92795" y="1664076"/>
            <a:ext cx="8269583" cy="51674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792797" y="2499286"/>
            <a:ext cx="8254593" cy="4080770"/>
          </a:xfrm>
          <a:prstGeom prst="rect">
            <a:avLst/>
          </a:prstGeom>
        </p:spPr>
        <p:txBody>
          <a:bodyPr lIns="86852" tIns="43434" rIns="86852" bIns="43434"/>
          <a:lstStyle>
            <a:lvl1pPr>
              <a:defRPr sz="2400">
                <a:solidFill>
                  <a:schemeClr val="tx1"/>
                </a:solidFill>
              </a:defRPr>
            </a:lvl1pPr>
            <a:lvl2pPr marL="690904" indent="-265733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2910" indent="-212598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8055" indent="-212598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3225" indent="-212598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4772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Inhaltsplatzhalter 9"/>
          <p:cNvSpPr>
            <a:spLocks noGrp="1"/>
          </p:cNvSpPr>
          <p:nvPr>
            <p:ph sz="quarter" idx="13"/>
          </p:nvPr>
        </p:nvSpPr>
        <p:spPr>
          <a:xfrm>
            <a:off x="792797" y="1670417"/>
            <a:ext cx="8254593" cy="4909626"/>
          </a:xfrm>
          <a:prstGeom prst="rect">
            <a:avLst/>
          </a:prstGeom>
        </p:spPr>
        <p:txBody>
          <a:bodyPr lIns="86852" tIns="43434" rIns="86852" bIns="43434"/>
          <a:lstStyle>
            <a:lvl1pPr>
              <a:defRPr sz="2400">
                <a:solidFill>
                  <a:schemeClr val="tx1"/>
                </a:solidFill>
              </a:defRPr>
            </a:lvl1pPr>
            <a:lvl2pPr marL="690904" indent="-265733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2910" indent="-212598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8055" indent="-212598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3225" indent="-212598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4604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92795" y="1670422"/>
            <a:ext cx="8269583" cy="51674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9"/>
          <p:cNvSpPr>
            <a:spLocks noGrp="1"/>
          </p:cNvSpPr>
          <p:nvPr>
            <p:ph sz="quarter" idx="13"/>
          </p:nvPr>
        </p:nvSpPr>
        <p:spPr>
          <a:xfrm>
            <a:off x="5155358" y="2499286"/>
            <a:ext cx="3883722" cy="4080770"/>
          </a:xfrm>
          <a:prstGeom prst="rect">
            <a:avLst/>
          </a:prstGeom>
        </p:spPr>
        <p:txBody>
          <a:bodyPr lIns="86852" tIns="43434" rIns="86852" bIns="43434"/>
          <a:lstStyle>
            <a:lvl1pPr>
              <a:defRPr sz="2400">
                <a:solidFill>
                  <a:schemeClr val="tx1"/>
                </a:solidFill>
              </a:defRPr>
            </a:lvl1pPr>
            <a:lvl2pPr marL="690904" indent="-265733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2910" indent="-212598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8055" indent="-212598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3225" indent="-212598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9"/>
          <p:cNvSpPr>
            <a:spLocks noGrp="1"/>
          </p:cNvSpPr>
          <p:nvPr>
            <p:ph sz="quarter" idx="14"/>
          </p:nvPr>
        </p:nvSpPr>
        <p:spPr>
          <a:xfrm>
            <a:off x="792521" y="2499286"/>
            <a:ext cx="3883722" cy="4080770"/>
          </a:xfrm>
          <a:prstGeom prst="rect">
            <a:avLst/>
          </a:prstGeom>
        </p:spPr>
        <p:txBody>
          <a:bodyPr lIns="86852" tIns="43434" rIns="86852" bIns="43434"/>
          <a:lstStyle>
            <a:lvl1pPr>
              <a:defRPr sz="2400">
                <a:solidFill>
                  <a:schemeClr val="tx1"/>
                </a:solidFill>
              </a:defRPr>
            </a:lvl1pPr>
            <a:lvl2pPr marL="690904" indent="-265733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2910" indent="-212598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8055" indent="-212598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3225" indent="-212598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2890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793035" y="4732267"/>
            <a:ext cx="8269583" cy="1978584"/>
          </a:xfrm>
          <a:prstGeom prst="rect">
            <a:avLst/>
          </a:prstGeom>
        </p:spPr>
        <p:txBody>
          <a:bodyPr lIns="0" tIns="157958" rIns="0" bIns="0"/>
          <a:lstStyle>
            <a:lvl1pPr marL="0" indent="0" algn="r"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5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9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5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1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7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Titel 89"/>
          <p:cNvSpPr>
            <a:spLocks noGrp="1"/>
          </p:cNvSpPr>
          <p:nvPr>
            <p:ph type="title"/>
          </p:nvPr>
        </p:nvSpPr>
        <p:spPr>
          <a:xfrm>
            <a:off x="793035" y="2593280"/>
            <a:ext cx="8269583" cy="2039913"/>
          </a:xfrm>
          <a:prstGeom prst="rect">
            <a:avLst/>
          </a:prstGeom>
        </p:spPr>
        <p:txBody>
          <a:bodyPr lIns="0" tIns="0" rIns="0" bIns="140442" anchor="t" anchorCtr="0"/>
          <a:lstStyle>
            <a:lvl1pPr algn="r">
              <a:defRPr sz="3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026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92795" y="1664076"/>
            <a:ext cx="8269583" cy="51674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792797" y="2499286"/>
            <a:ext cx="8254593" cy="4080770"/>
          </a:xfrm>
          <a:prstGeom prst="rect">
            <a:avLst/>
          </a:prstGeom>
        </p:spPr>
        <p:txBody>
          <a:bodyPr lIns="86959" tIns="43489" rIns="86959" bIns="43489"/>
          <a:lstStyle>
            <a:lvl1pPr>
              <a:defRPr sz="2400">
                <a:solidFill>
                  <a:schemeClr val="tx1"/>
                </a:solidFill>
              </a:defRPr>
            </a:lvl1pPr>
            <a:lvl2pPr marL="691765" indent="-266051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4220" indent="-212860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883" indent="-21286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5577" indent="-212860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3872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Inhaltsplatzhalter 9"/>
          <p:cNvSpPr>
            <a:spLocks noGrp="1"/>
          </p:cNvSpPr>
          <p:nvPr>
            <p:ph sz="quarter" idx="13"/>
          </p:nvPr>
        </p:nvSpPr>
        <p:spPr>
          <a:xfrm>
            <a:off x="792797" y="1670417"/>
            <a:ext cx="8254593" cy="4909626"/>
          </a:xfrm>
          <a:prstGeom prst="rect">
            <a:avLst/>
          </a:prstGeom>
        </p:spPr>
        <p:txBody>
          <a:bodyPr lIns="86959" tIns="43489" rIns="86959" bIns="43489"/>
          <a:lstStyle>
            <a:lvl1pPr>
              <a:defRPr sz="2400">
                <a:solidFill>
                  <a:schemeClr val="tx1"/>
                </a:solidFill>
              </a:defRPr>
            </a:lvl1pPr>
            <a:lvl2pPr marL="691765" indent="-266051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4220" indent="-212860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883" indent="-21286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5577" indent="-212860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4725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92795" y="1670422"/>
            <a:ext cx="8269583" cy="51674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9"/>
          <p:cNvSpPr>
            <a:spLocks noGrp="1"/>
          </p:cNvSpPr>
          <p:nvPr>
            <p:ph sz="quarter" idx="13"/>
          </p:nvPr>
        </p:nvSpPr>
        <p:spPr>
          <a:xfrm>
            <a:off x="5155358" y="2499286"/>
            <a:ext cx="3883722" cy="4080770"/>
          </a:xfrm>
          <a:prstGeom prst="rect">
            <a:avLst/>
          </a:prstGeom>
        </p:spPr>
        <p:txBody>
          <a:bodyPr lIns="86959" tIns="43489" rIns="86959" bIns="43489"/>
          <a:lstStyle>
            <a:lvl1pPr>
              <a:defRPr sz="2400">
                <a:solidFill>
                  <a:schemeClr val="tx1"/>
                </a:solidFill>
              </a:defRPr>
            </a:lvl1pPr>
            <a:lvl2pPr marL="691765" indent="-266051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4220" indent="-212860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883" indent="-21286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5577" indent="-212860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9"/>
          <p:cNvSpPr>
            <a:spLocks noGrp="1"/>
          </p:cNvSpPr>
          <p:nvPr>
            <p:ph sz="quarter" idx="14"/>
          </p:nvPr>
        </p:nvSpPr>
        <p:spPr>
          <a:xfrm>
            <a:off x="792521" y="2499286"/>
            <a:ext cx="3883722" cy="4080770"/>
          </a:xfrm>
          <a:prstGeom prst="rect">
            <a:avLst/>
          </a:prstGeom>
        </p:spPr>
        <p:txBody>
          <a:bodyPr lIns="86959" tIns="43489" rIns="86959" bIns="43489"/>
          <a:lstStyle>
            <a:lvl1pPr>
              <a:defRPr sz="2400">
                <a:solidFill>
                  <a:schemeClr val="tx1"/>
                </a:solidFill>
              </a:defRPr>
            </a:lvl1pPr>
            <a:lvl2pPr marL="691765" indent="-266051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4220" indent="-212860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883" indent="-21286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5577" indent="-212860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2959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91547" y="2248812"/>
            <a:ext cx="8970645" cy="1551693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83056" y="4102122"/>
            <a:ext cx="7387590" cy="1849967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4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1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5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9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6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27702" y="6709483"/>
            <a:ext cx="2462530" cy="385410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C24D2CE8-3EAA-4978-8BBA-4A10F95BA5F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C633-2D41-499D-9F73-BE6AE80D859D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9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Inhaltsplatzhalter 9"/>
          <p:cNvSpPr>
            <a:spLocks noGrp="1"/>
          </p:cNvSpPr>
          <p:nvPr>
            <p:ph sz="quarter" idx="13"/>
          </p:nvPr>
        </p:nvSpPr>
        <p:spPr>
          <a:xfrm>
            <a:off x="792814" y="1670417"/>
            <a:ext cx="8254593" cy="4909626"/>
          </a:xfrm>
          <a:prstGeom prst="rect">
            <a:avLst/>
          </a:prstGeom>
        </p:spPr>
        <p:txBody>
          <a:bodyPr lIns="86688" tIns="43364" rIns="86688" bIns="43364"/>
          <a:lstStyle>
            <a:lvl1pPr>
              <a:defRPr sz="2400">
                <a:solidFill>
                  <a:schemeClr val="tx1"/>
                </a:solidFill>
              </a:defRPr>
            </a:lvl1pPr>
            <a:lvl2pPr marL="689660" indent="-265266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1001" indent="-212221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5375" indent="-212221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09779" indent="-212221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3238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92810" y="1664095"/>
            <a:ext cx="8269583" cy="51674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792811" y="2499286"/>
            <a:ext cx="8254593" cy="4080770"/>
          </a:xfrm>
          <a:prstGeom prst="rect">
            <a:avLst/>
          </a:prstGeom>
        </p:spPr>
        <p:txBody>
          <a:bodyPr lIns="86726" tIns="43381" rIns="86726" bIns="43381"/>
          <a:lstStyle>
            <a:lvl1pPr>
              <a:defRPr sz="2400">
                <a:solidFill>
                  <a:schemeClr val="tx1"/>
                </a:solidFill>
              </a:defRPr>
            </a:lvl1pPr>
            <a:lvl2pPr marL="689950" indent="-265375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1446" indent="-212308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5997" indent="-212308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0579" indent="-212308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9656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92803" y="1664092"/>
            <a:ext cx="8269583" cy="51674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792804" y="2499286"/>
            <a:ext cx="8254593" cy="4080770"/>
          </a:xfrm>
          <a:prstGeom prst="rect">
            <a:avLst/>
          </a:prstGeom>
        </p:spPr>
        <p:txBody>
          <a:bodyPr lIns="86800" tIns="43414" rIns="86800" bIns="43414"/>
          <a:lstStyle>
            <a:lvl1pPr>
              <a:defRPr sz="2400">
                <a:solidFill>
                  <a:schemeClr val="tx1"/>
                </a:solidFill>
              </a:defRPr>
            </a:lvl1pPr>
            <a:lvl2pPr marL="690525" indent="-265594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2333" indent="-212484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7242" indent="-21248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2180" indent="-212484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186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92803" y="1664088"/>
            <a:ext cx="8269583" cy="51674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792804" y="2499282"/>
            <a:ext cx="8254593" cy="4080770"/>
          </a:xfrm>
          <a:prstGeom prst="rect">
            <a:avLst/>
          </a:prstGeom>
        </p:spPr>
        <p:txBody>
          <a:bodyPr lIns="86824" tIns="43426" rIns="86824" bIns="43426"/>
          <a:lstStyle>
            <a:lvl1pPr>
              <a:defRPr sz="2400">
                <a:solidFill>
                  <a:schemeClr val="tx1"/>
                </a:solidFill>
              </a:defRPr>
            </a:lvl1pPr>
            <a:lvl2pPr marL="690715" indent="-265667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2623" indent="-212542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7649" indent="-212542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2703" indent="-212542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4995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792788" y="4732267"/>
            <a:ext cx="8269583" cy="1978584"/>
          </a:xfrm>
          <a:prstGeom prst="rect">
            <a:avLst/>
          </a:prstGeom>
        </p:spPr>
        <p:txBody>
          <a:bodyPr lIns="0" tIns="161794" rIns="0" bIns="0"/>
          <a:lstStyle>
            <a:lvl1pPr marL="0" indent="0" algn="r"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Titel 89"/>
          <p:cNvSpPr>
            <a:spLocks noGrp="1"/>
          </p:cNvSpPr>
          <p:nvPr>
            <p:ph type="title"/>
          </p:nvPr>
        </p:nvSpPr>
        <p:spPr>
          <a:xfrm>
            <a:off x="792788" y="2593264"/>
            <a:ext cx="8269583" cy="2039913"/>
          </a:xfrm>
          <a:prstGeom prst="rect">
            <a:avLst/>
          </a:prstGeom>
        </p:spPr>
        <p:txBody>
          <a:bodyPr lIns="0" tIns="0" rIns="0" bIns="143819" anchor="t" anchorCtr="0"/>
          <a:lstStyle>
            <a:lvl1pPr algn="r">
              <a:defRPr sz="3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8411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92782" y="1664065"/>
            <a:ext cx="8269583" cy="51674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792784" y="2499285"/>
            <a:ext cx="8254593" cy="4080770"/>
          </a:xfrm>
          <a:prstGeom prst="rect">
            <a:avLst/>
          </a:prstGeom>
        </p:spPr>
        <p:txBody>
          <a:bodyPr lIns="89020" tIns="44510" rIns="89020" bIns="44510"/>
          <a:lstStyle>
            <a:lvl1pPr>
              <a:defRPr sz="2400">
                <a:solidFill>
                  <a:schemeClr val="tx1"/>
                </a:solidFill>
              </a:defRPr>
            </a:lvl1pPr>
            <a:lvl2pPr marL="708301" indent="-272426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9700" indent="-217940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5577" indent="-21794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61459" indent="-217940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9480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Inhaltsplatzhalter 9"/>
          <p:cNvSpPr>
            <a:spLocks noGrp="1"/>
          </p:cNvSpPr>
          <p:nvPr>
            <p:ph sz="quarter" idx="13"/>
          </p:nvPr>
        </p:nvSpPr>
        <p:spPr>
          <a:xfrm>
            <a:off x="792784" y="1670417"/>
            <a:ext cx="8254593" cy="4909626"/>
          </a:xfrm>
          <a:prstGeom prst="rect">
            <a:avLst/>
          </a:prstGeom>
        </p:spPr>
        <p:txBody>
          <a:bodyPr lIns="89020" tIns="44510" rIns="89020" bIns="44510"/>
          <a:lstStyle>
            <a:lvl1pPr>
              <a:defRPr sz="2400">
                <a:solidFill>
                  <a:schemeClr val="tx1"/>
                </a:solidFill>
              </a:defRPr>
            </a:lvl1pPr>
            <a:lvl2pPr marL="708301" indent="-272426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9700" indent="-217940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5577" indent="-21794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61459" indent="-217940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5994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92782" y="1670422"/>
            <a:ext cx="8269583" cy="51674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9"/>
          <p:cNvSpPr>
            <a:spLocks noGrp="1"/>
          </p:cNvSpPr>
          <p:nvPr>
            <p:ph sz="quarter" idx="13"/>
          </p:nvPr>
        </p:nvSpPr>
        <p:spPr>
          <a:xfrm>
            <a:off x="5155352" y="2499286"/>
            <a:ext cx="3883722" cy="4080770"/>
          </a:xfrm>
          <a:prstGeom prst="rect">
            <a:avLst/>
          </a:prstGeom>
        </p:spPr>
        <p:txBody>
          <a:bodyPr lIns="89020" tIns="44510" rIns="89020" bIns="44510"/>
          <a:lstStyle>
            <a:lvl1pPr>
              <a:defRPr sz="2400">
                <a:solidFill>
                  <a:schemeClr val="tx1"/>
                </a:solidFill>
              </a:defRPr>
            </a:lvl1pPr>
            <a:lvl2pPr marL="708301" indent="-272426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9700" indent="-217940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5577" indent="-21794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61459" indent="-217940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9"/>
          <p:cNvSpPr>
            <a:spLocks noGrp="1"/>
          </p:cNvSpPr>
          <p:nvPr>
            <p:ph sz="quarter" idx="14"/>
          </p:nvPr>
        </p:nvSpPr>
        <p:spPr>
          <a:xfrm>
            <a:off x="792521" y="2499286"/>
            <a:ext cx="3883722" cy="4080770"/>
          </a:xfrm>
          <a:prstGeom prst="rect">
            <a:avLst/>
          </a:prstGeom>
        </p:spPr>
        <p:txBody>
          <a:bodyPr lIns="89020" tIns="44510" rIns="89020" bIns="44510"/>
          <a:lstStyle>
            <a:lvl1pPr>
              <a:defRPr sz="2400">
                <a:solidFill>
                  <a:schemeClr val="tx1"/>
                </a:solidFill>
              </a:defRPr>
            </a:lvl1pPr>
            <a:lvl2pPr marL="708301" indent="-272426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9700" indent="-217940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5577" indent="-21794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61459" indent="-217940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4032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793035" y="4732267"/>
            <a:ext cx="8269583" cy="1978584"/>
          </a:xfrm>
          <a:prstGeom prst="rect">
            <a:avLst/>
          </a:prstGeom>
        </p:spPr>
        <p:txBody>
          <a:bodyPr lIns="0" tIns="157926" rIns="0" bIns="0"/>
          <a:lstStyle>
            <a:lvl1pPr marL="0" indent="0" algn="r"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9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5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Titel 89"/>
          <p:cNvSpPr>
            <a:spLocks noGrp="1"/>
          </p:cNvSpPr>
          <p:nvPr>
            <p:ph type="title"/>
          </p:nvPr>
        </p:nvSpPr>
        <p:spPr>
          <a:xfrm>
            <a:off x="793035" y="2593282"/>
            <a:ext cx="8269583" cy="2039913"/>
          </a:xfrm>
          <a:prstGeom prst="rect">
            <a:avLst/>
          </a:prstGeom>
        </p:spPr>
        <p:txBody>
          <a:bodyPr lIns="0" tIns="0" rIns="0" bIns="140414" anchor="t" anchorCtr="0"/>
          <a:lstStyle>
            <a:lvl1pPr algn="r">
              <a:defRPr sz="3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7198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92797" y="1664078"/>
            <a:ext cx="8269583" cy="51674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792799" y="2499286"/>
            <a:ext cx="8254593" cy="4080770"/>
          </a:xfrm>
          <a:prstGeom prst="rect">
            <a:avLst/>
          </a:prstGeom>
        </p:spPr>
        <p:txBody>
          <a:bodyPr lIns="86941" tIns="43481" rIns="86941" bIns="43481"/>
          <a:lstStyle>
            <a:lvl1pPr>
              <a:defRPr sz="2400">
                <a:solidFill>
                  <a:schemeClr val="tx1"/>
                </a:solidFill>
              </a:defRPr>
            </a:lvl1pPr>
            <a:lvl2pPr marL="691625" indent="-265999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4006" indent="-212818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585" indent="-212818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5193" indent="-212818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65345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Inhaltsplatzhalter 9"/>
          <p:cNvSpPr>
            <a:spLocks noGrp="1"/>
          </p:cNvSpPr>
          <p:nvPr>
            <p:ph sz="quarter" idx="13"/>
          </p:nvPr>
        </p:nvSpPr>
        <p:spPr>
          <a:xfrm>
            <a:off x="792799" y="1670417"/>
            <a:ext cx="8254593" cy="4909626"/>
          </a:xfrm>
          <a:prstGeom prst="rect">
            <a:avLst/>
          </a:prstGeom>
        </p:spPr>
        <p:txBody>
          <a:bodyPr lIns="86941" tIns="43481" rIns="86941" bIns="43481"/>
          <a:lstStyle>
            <a:lvl1pPr>
              <a:defRPr sz="2400">
                <a:solidFill>
                  <a:schemeClr val="tx1"/>
                </a:solidFill>
              </a:defRPr>
            </a:lvl1pPr>
            <a:lvl2pPr marL="691625" indent="-265999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4006" indent="-212818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585" indent="-212818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5193" indent="-212818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285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92812" y="1670422"/>
            <a:ext cx="8269583" cy="51674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9"/>
          <p:cNvSpPr>
            <a:spLocks noGrp="1"/>
          </p:cNvSpPr>
          <p:nvPr>
            <p:ph sz="quarter" idx="13"/>
          </p:nvPr>
        </p:nvSpPr>
        <p:spPr>
          <a:xfrm>
            <a:off x="5155359" y="2499286"/>
            <a:ext cx="3883722" cy="4080770"/>
          </a:xfrm>
          <a:prstGeom prst="rect">
            <a:avLst/>
          </a:prstGeom>
        </p:spPr>
        <p:txBody>
          <a:bodyPr lIns="86688" tIns="43364" rIns="86688" bIns="43364"/>
          <a:lstStyle>
            <a:lvl1pPr>
              <a:defRPr sz="2400">
                <a:solidFill>
                  <a:schemeClr val="tx1"/>
                </a:solidFill>
              </a:defRPr>
            </a:lvl1pPr>
            <a:lvl2pPr marL="689660" indent="-265266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1001" indent="-212221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5375" indent="-212221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09779" indent="-212221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9"/>
          <p:cNvSpPr>
            <a:spLocks noGrp="1"/>
          </p:cNvSpPr>
          <p:nvPr>
            <p:ph sz="quarter" idx="14"/>
          </p:nvPr>
        </p:nvSpPr>
        <p:spPr>
          <a:xfrm>
            <a:off x="792521" y="2499286"/>
            <a:ext cx="3883722" cy="4080770"/>
          </a:xfrm>
          <a:prstGeom prst="rect">
            <a:avLst/>
          </a:prstGeom>
        </p:spPr>
        <p:txBody>
          <a:bodyPr lIns="86688" tIns="43364" rIns="86688" bIns="43364"/>
          <a:lstStyle>
            <a:lvl1pPr>
              <a:defRPr sz="2400">
                <a:solidFill>
                  <a:schemeClr val="tx1"/>
                </a:solidFill>
              </a:defRPr>
            </a:lvl1pPr>
            <a:lvl2pPr marL="689660" indent="-265266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1001" indent="-212221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5375" indent="-212221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09779" indent="-212221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26350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92797" y="1670422"/>
            <a:ext cx="8269583" cy="51674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9"/>
          <p:cNvSpPr>
            <a:spLocks noGrp="1"/>
          </p:cNvSpPr>
          <p:nvPr>
            <p:ph sz="quarter" idx="13"/>
          </p:nvPr>
        </p:nvSpPr>
        <p:spPr>
          <a:xfrm>
            <a:off x="5155358" y="2499286"/>
            <a:ext cx="3883722" cy="4080770"/>
          </a:xfrm>
          <a:prstGeom prst="rect">
            <a:avLst/>
          </a:prstGeom>
        </p:spPr>
        <p:txBody>
          <a:bodyPr lIns="86941" tIns="43481" rIns="86941" bIns="43481"/>
          <a:lstStyle>
            <a:lvl1pPr>
              <a:defRPr sz="2400">
                <a:solidFill>
                  <a:schemeClr val="tx1"/>
                </a:solidFill>
              </a:defRPr>
            </a:lvl1pPr>
            <a:lvl2pPr marL="691625" indent="-265999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4006" indent="-212818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585" indent="-212818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5193" indent="-212818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9"/>
          <p:cNvSpPr>
            <a:spLocks noGrp="1"/>
          </p:cNvSpPr>
          <p:nvPr>
            <p:ph sz="quarter" idx="14"/>
          </p:nvPr>
        </p:nvSpPr>
        <p:spPr>
          <a:xfrm>
            <a:off x="792521" y="2499286"/>
            <a:ext cx="3883722" cy="4080770"/>
          </a:xfrm>
          <a:prstGeom prst="rect">
            <a:avLst/>
          </a:prstGeom>
        </p:spPr>
        <p:txBody>
          <a:bodyPr lIns="86941" tIns="43481" rIns="86941" bIns="43481"/>
          <a:lstStyle>
            <a:lvl1pPr>
              <a:defRPr sz="2400">
                <a:solidFill>
                  <a:schemeClr val="tx1"/>
                </a:solidFill>
              </a:defRPr>
            </a:lvl1pPr>
            <a:lvl2pPr marL="691625" indent="-265999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4006" indent="-212818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585" indent="-212818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5193" indent="-212818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57007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91549" y="2248814"/>
            <a:ext cx="8970645" cy="1551693"/>
          </a:xfrm>
          <a:prstGeom prst="rect">
            <a:avLst/>
          </a:prstGeom>
        </p:spPr>
        <p:txBody>
          <a:bodyPr lIns="91408" tIns="45706" rIns="91408" bIns="45706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83056" y="4102124"/>
            <a:ext cx="7387590" cy="1849967"/>
          </a:xfrm>
          <a:prstGeom prst="rect">
            <a:avLst/>
          </a:prstGeom>
        </p:spPr>
        <p:txBody>
          <a:bodyPr lIns="91408" tIns="45706" rIns="91408" bIns="4570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4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1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8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5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9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6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27704" y="6709483"/>
            <a:ext cx="2462530" cy="385410"/>
          </a:xfrm>
          <a:prstGeom prst="rect">
            <a:avLst/>
          </a:prstGeom>
        </p:spPr>
        <p:txBody>
          <a:bodyPr lIns="91408" tIns="45706" rIns="91408" bIns="45706"/>
          <a:lstStyle/>
          <a:p>
            <a:fld id="{C24D2CE8-3EAA-4978-8BBA-4A10F95BA5F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C633-2D41-499D-9F73-BE6AE80D859D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230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92812" y="1664097"/>
            <a:ext cx="8269583" cy="51674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792813" y="2499286"/>
            <a:ext cx="8254593" cy="4080770"/>
          </a:xfrm>
          <a:prstGeom prst="rect">
            <a:avLst/>
          </a:prstGeom>
        </p:spPr>
        <p:txBody>
          <a:bodyPr lIns="86708" tIns="43373" rIns="86708" bIns="43373"/>
          <a:lstStyle>
            <a:lvl1pPr>
              <a:defRPr sz="2400">
                <a:solidFill>
                  <a:schemeClr val="tx1"/>
                </a:solidFill>
              </a:defRPr>
            </a:lvl1pPr>
            <a:lvl2pPr marL="689812" indent="-265323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1232" indent="-212266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5701" indent="-212266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0197" indent="-212266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69227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92805" y="1664094"/>
            <a:ext cx="8269583" cy="51674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792806" y="2499286"/>
            <a:ext cx="8254593" cy="4080770"/>
          </a:xfrm>
          <a:prstGeom prst="rect">
            <a:avLst/>
          </a:prstGeom>
        </p:spPr>
        <p:txBody>
          <a:bodyPr lIns="86782" tIns="43406" rIns="86782" bIns="43406"/>
          <a:lstStyle>
            <a:lvl1pPr>
              <a:defRPr sz="2400">
                <a:solidFill>
                  <a:schemeClr val="tx1"/>
                </a:solidFill>
              </a:defRPr>
            </a:lvl1pPr>
            <a:lvl2pPr marL="690387" indent="-265542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2121" indent="-212442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6944" indent="-212442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1796" indent="-212442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24506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92805" y="1664090"/>
            <a:ext cx="8269583" cy="51674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792806" y="2499282"/>
            <a:ext cx="8254593" cy="4080770"/>
          </a:xfrm>
          <a:prstGeom prst="rect">
            <a:avLst/>
          </a:prstGeom>
        </p:spPr>
        <p:txBody>
          <a:bodyPr lIns="86806" tIns="43418" rIns="86806" bIns="43418"/>
          <a:lstStyle>
            <a:lvl1pPr>
              <a:defRPr sz="2400">
                <a:solidFill>
                  <a:schemeClr val="tx1"/>
                </a:solidFill>
              </a:defRPr>
            </a:lvl1pPr>
            <a:lvl2pPr marL="690577" indent="-265615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2411" indent="-212500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7351" indent="-2125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2321" indent="-212500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5262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793035" y="4732267"/>
            <a:ext cx="8269583" cy="1978584"/>
          </a:xfrm>
          <a:prstGeom prst="rect">
            <a:avLst/>
          </a:prstGeom>
        </p:spPr>
        <p:txBody>
          <a:bodyPr lIns="0" tIns="157958" rIns="0" bIns="0"/>
          <a:lstStyle>
            <a:lvl1pPr marL="0" indent="0" algn="r"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5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9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5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1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7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Titel 89"/>
          <p:cNvSpPr>
            <a:spLocks noGrp="1"/>
          </p:cNvSpPr>
          <p:nvPr>
            <p:ph type="title"/>
          </p:nvPr>
        </p:nvSpPr>
        <p:spPr>
          <a:xfrm>
            <a:off x="793035" y="2593280"/>
            <a:ext cx="8269583" cy="2039913"/>
          </a:xfrm>
          <a:prstGeom prst="rect">
            <a:avLst/>
          </a:prstGeom>
        </p:spPr>
        <p:txBody>
          <a:bodyPr lIns="0" tIns="0" rIns="0" bIns="140442" anchor="t" anchorCtr="0"/>
          <a:lstStyle>
            <a:lvl1pPr algn="r">
              <a:defRPr sz="3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2131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92795" y="1664076"/>
            <a:ext cx="8269583" cy="51674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792797" y="2499286"/>
            <a:ext cx="8254593" cy="4080770"/>
          </a:xfrm>
          <a:prstGeom prst="rect">
            <a:avLst/>
          </a:prstGeom>
        </p:spPr>
        <p:txBody>
          <a:bodyPr lIns="86959" tIns="43489" rIns="86959" bIns="43489"/>
          <a:lstStyle>
            <a:lvl1pPr>
              <a:defRPr sz="2400">
                <a:solidFill>
                  <a:schemeClr val="tx1"/>
                </a:solidFill>
              </a:defRPr>
            </a:lvl1pPr>
            <a:lvl2pPr marL="691765" indent="-266051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4220" indent="-212860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883" indent="-21286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5577" indent="-212860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59503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Inhaltsplatzhalter 9"/>
          <p:cNvSpPr>
            <a:spLocks noGrp="1"/>
          </p:cNvSpPr>
          <p:nvPr>
            <p:ph sz="quarter" idx="13"/>
          </p:nvPr>
        </p:nvSpPr>
        <p:spPr>
          <a:xfrm>
            <a:off x="792797" y="1670417"/>
            <a:ext cx="8254593" cy="4909626"/>
          </a:xfrm>
          <a:prstGeom prst="rect">
            <a:avLst/>
          </a:prstGeom>
        </p:spPr>
        <p:txBody>
          <a:bodyPr lIns="86959" tIns="43489" rIns="86959" bIns="43489"/>
          <a:lstStyle>
            <a:lvl1pPr>
              <a:defRPr sz="2400">
                <a:solidFill>
                  <a:schemeClr val="tx1"/>
                </a:solidFill>
              </a:defRPr>
            </a:lvl1pPr>
            <a:lvl2pPr marL="691765" indent="-266051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4220" indent="-212860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883" indent="-21286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5577" indent="-212860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81476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92795" y="1670422"/>
            <a:ext cx="8269583" cy="51674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9"/>
          <p:cNvSpPr>
            <a:spLocks noGrp="1"/>
          </p:cNvSpPr>
          <p:nvPr>
            <p:ph sz="quarter" idx="13"/>
          </p:nvPr>
        </p:nvSpPr>
        <p:spPr>
          <a:xfrm>
            <a:off x="5155358" y="2499286"/>
            <a:ext cx="3883722" cy="4080770"/>
          </a:xfrm>
          <a:prstGeom prst="rect">
            <a:avLst/>
          </a:prstGeom>
        </p:spPr>
        <p:txBody>
          <a:bodyPr lIns="86959" tIns="43489" rIns="86959" bIns="43489"/>
          <a:lstStyle>
            <a:lvl1pPr>
              <a:defRPr sz="2400">
                <a:solidFill>
                  <a:schemeClr val="tx1"/>
                </a:solidFill>
              </a:defRPr>
            </a:lvl1pPr>
            <a:lvl2pPr marL="691765" indent="-266051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4220" indent="-212860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883" indent="-21286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5577" indent="-212860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9"/>
          <p:cNvSpPr>
            <a:spLocks noGrp="1"/>
          </p:cNvSpPr>
          <p:nvPr>
            <p:ph sz="quarter" idx="14"/>
          </p:nvPr>
        </p:nvSpPr>
        <p:spPr>
          <a:xfrm>
            <a:off x="792521" y="2499286"/>
            <a:ext cx="3883722" cy="4080770"/>
          </a:xfrm>
          <a:prstGeom prst="rect">
            <a:avLst/>
          </a:prstGeom>
        </p:spPr>
        <p:txBody>
          <a:bodyPr lIns="86959" tIns="43489" rIns="86959" bIns="43489"/>
          <a:lstStyle>
            <a:lvl1pPr>
              <a:defRPr sz="2400">
                <a:solidFill>
                  <a:schemeClr val="tx1"/>
                </a:solidFill>
              </a:defRPr>
            </a:lvl1pPr>
            <a:lvl2pPr marL="691765" indent="-266051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4220" indent="-212860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883" indent="-21286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5577" indent="-212860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17873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91547" y="2248812"/>
            <a:ext cx="8970645" cy="1551693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83056" y="4102122"/>
            <a:ext cx="7387590" cy="1849967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4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1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5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9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6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27702" y="6709483"/>
            <a:ext cx="2462530" cy="385410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C24D2CE8-3EAA-4978-8BBA-4A10F95BA5F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C633-2D41-499D-9F73-BE6AE80D859D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4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793051" y="4732267"/>
            <a:ext cx="8269581" cy="1978584"/>
          </a:xfrm>
          <a:prstGeom prst="rect">
            <a:avLst/>
          </a:prstGeom>
        </p:spPr>
        <p:txBody>
          <a:bodyPr lIns="0" tIns="157502" rIns="0" bIns="0"/>
          <a:lstStyle>
            <a:lvl1pPr marL="0" indent="0" algn="r"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8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3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8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2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7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Titel 89"/>
          <p:cNvSpPr>
            <a:spLocks noGrp="1"/>
          </p:cNvSpPr>
          <p:nvPr>
            <p:ph type="title"/>
          </p:nvPr>
        </p:nvSpPr>
        <p:spPr>
          <a:xfrm>
            <a:off x="793051" y="2593297"/>
            <a:ext cx="8269581" cy="2039913"/>
          </a:xfrm>
          <a:prstGeom prst="rect">
            <a:avLst/>
          </a:prstGeom>
        </p:spPr>
        <p:txBody>
          <a:bodyPr lIns="0" tIns="0" rIns="0" bIns="140045" anchor="t" anchorCtr="0"/>
          <a:lstStyle>
            <a:lvl1pPr algn="r">
              <a:defRPr sz="3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9842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92810" y="1664095"/>
            <a:ext cx="8269583" cy="51674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792811" y="2499286"/>
            <a:ext cx="8254593" cy="4080770"/>
          </a:xfrm>
          <a:prstGeom prst="rect">
            <a:avLst/>
          </a:prstGeom>
        </p:spPr>
        <p:txBody>
          <a:bodyPr lIns="86726" tIns="43381" rIns="86726" bIns="43381"/>
          <a:lstStyle>
            <a:lvl1pPr>
              <a:defRPr sz="2400">
                <a:solidFill>
                  <a:schemeClr val="tx1"/>
                </a:solidFill>
              </a:defRPr>
            </a:lvl1pPr>
            <a:lvl2pPr marL="689950" indent="-265375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1446" indent="-212308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5997" indent="-212308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0579" indent="-212308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77087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92803" y="1664092"/>
            <a:ext cx="8269583" cy="51674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792804" y="2499286"/>
            <a:ext cx="8254593" cy="4080770"/>
          </a:xfrm>
          <a:prstGeom prst="rect">
            <a:avLst/>
          </a:prstGeom>
        </p:spPr>
        <p:txBody>
          <a:bodyPr lIns="86800" tIns="43414" rIns="86800" bIns="43414"/>
          <a:lstStyle>
            <a:lvl1pPr>
              <a:defRPr sz="2400">
                <a:solidFill>
                  <a:schemeClr val="tx1"/>
                </a:solidFill>
              </a:defRPr>
            </a:lvl1pPr>
            <a:lvl2pPr marL="690525" indent="-265594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2333" indent="-212484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7242" indent="-21248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2180" indent="-212484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6018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92803" y="1664088"/>
            <a:ext cx="8269583" cy="51674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792804" y="2499282"/>
            <a:ext cx="8254593" cy="4080770"/>
          </a:xfrm>
          <a:prstGeom prst="rect">
            <a:avLst/>
          </a:prstGeom>
        </p:spPr>
        <p:txBody>
          <a:bodyPr lIns="86824" tIns="43426" rIns="86824" bIns="43426"/>
          <a:lstStyle>
            <a:lvl1pPr>
              <a:defRPr sz="2400">
                <a:solidFill>
                  <a:schemeClr val="tx1"/>
                </a:solidFill>
              </a:defRPr>
            </a:lvl1pPr>
            <a:lvl2pPr marL="690715" indent="-265667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2623" indent="-212542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7649" indent="-212542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2703" indent="-212542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2573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91531" y="2248787"/>
            <a:ext cx="8970645" cy="155169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83055" y="4102103"/>
            <a:ext cx="7387590" cy="18499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4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1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9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1F17-4C08-481D-B877-945B304FE82A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502D-AF9A-4AA4-BB6D-0A499C3A7A26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111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1F17-4C08-481D-B877-945B304FE82A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502D-AF9A-4AA4-BB6D-0A499C3A7A26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74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3673" y="4651728"/>
            <a:ext cx="8970645" cy="143774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3673" y="3068202"/>
            <a:ext cx="8970645" cy="1583531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8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64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46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28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1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9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75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57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1F17-4C08-481D-B877-945B304FE82A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502D-AF9A-4AA4-BB6D-0A499C3A7A26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750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7685" y="1689105"/>
            <a:ext cx="4661218" cy="477740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64797" y="1689105"/>
            <a:ext cx="4661218" cy="477740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1F17-4C08-481D-B877-945B304FE82A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502D-AF9A-4AA4-BB6D-0A499C3A7A26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027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7685" y="1620397"/>
            <a:ext cx="4663050" cy="67530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23" indent="0">
              <a:buNone/>
              <a:defRPr sz="2200" b="1"/>
            </a:lvl2pPr>
            <a:lvl3pPr marL="1016441" indent="0">
              <a:buNone/>
              <a:defRPr sz="2000" b="1"/>
            </a:lvl3pPr>
            <a:lvl4pPr marL="1524666" indent="0">
              <a:buNone/>
              <a:defRPr sz="1800" b="1"/>
            </a:lvl4pPr>
            <a:lvl5pPr marL="2032887" indent="0">
              <a:buNone/>
              <a:defRPr sz="1800" b="1"/>
            </a:lvl5pPr>
            <a:lvl6pPr marL="2541107" indent="0">
              <a:buNone/>
              <a:defRPr sz="1800" b="1"/>
            </a:lvl6pPr>
            <a:lvl7pPr marL="3049330" indent="0">
              <a:buNone/>
              <a:defRPr sz="1800" b="1"/>
            </a:lvl7pPr>
            <a:lvl8pPr marL="3557552" indent="0">
              <a:buNone/>
              <a:defRPr sz="1800" b="1"/>
            </a:lvl8pPr>
            <a:lvl9pPr marL="4065775" indent="0">
              <a:buNone/>
              <a:defRPr sz="18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7685" y="2295701"/>
            <a:ext cx="4663050" cy="417080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361137" y="1620397"/>
            <a:ext cx="4664882" cy="67530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23" indent="0">
              <a:buNone/>
              <a:defRPr sz="2200" b="1"/>
            </a:lvl2pPr>
            <a:lvl3pPr marL="1016441" indent="0">
              <a:buNone/>
              <a:defRPr sz="2000" b="1"/>
            </a:lvl3pPr>
            <a:lvl4pPr marL="1524666" indent="0">
              <a:buNone/>
              <a:defRPr sz="1800" b="1"/>
            </a:lvl4pPr>
            <a:lvl5pPr marL="2032887" indent="0">
              <a:buNone/>
              <a:defRPr sz="1800" b="1"/>
            </a:lvl5pPr>
            <a:lvl6pPr marL="2541107" indent="0">
              <a:buNone/>
              <a:defRPr sz="1800" b="1"/>
            </a:lvl6pPr>
            <a:lvl7pPr marL="3049330" indent="0">
              <a:buNone/>
              <a:defRPr sz="1800" b="1"/>
            </a:lvl7pPr>
            <a:lvl8pPr marL="3557552" indent="0">
              <a:buNone/>
              <a:defRPr sz="1800" b="1"/>
            </a:lvl8pPr>
            <a:lvl9pPr marL="4065775" indent="0">
              <a:buNone/>
              <a:defRPr sz="18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361137" y="2295701"/>
            <a:ext cx="4664882" cy="417080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1F17-4C08-481D-B877-945B304FE82A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502D-AF9A-4AA4-BB6D-0A499C3A7A26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105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1F17-4C08-481D-B877-945B304FE82A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502D-AF9A-4AA4-BB6D-0A499C3A7A26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621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1F17-4C08-481D-B877-945B304FE82A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502D-AF9A-4AA4-BB6D-0A499C3A7A26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4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92811" y="1664095"/>
            <a:ext cx="8269583" cy="51674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792812" y="2499286"/>
            <a:ext cx="8254593" cy="4080770"/>
          </a:xfrm>
          <a:prstGeom prst="rect">
            <a:avLst/>
          </a:prstGeom>
        </p:spPr>
        <p:txBody>
          <a:bodyPr lIns="86708" tIns="43371" rIns="86708" bIns="43371"/>
          <a:lstStyle>
            <a:lvl1pPr>
              <a:defRPr sz="2400">
                <a:solidFill>
                  <a:schemeClr val="tx1"/>
                </a:solidFill>
              </a:defRPr>
            </a:lvl1pPr>
            <a:lvl2pPr marL="689799" indent="-265319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1214" indent="-212262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5674" indent="-212262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0165" indent="-212262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37943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690" y="288220"/>
            <a:ext cx="3472095" cy="12266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26205" y="288222"/>
            <a:ext cx="5899811" cy="617828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27690" y="1514828"/>
            <a:ext cx="3472095" cy="4951678"/>
          </a:xfrm>
        </p:spPr>
        <p:txBody>
          <a:bodyPr/>
          <a:lstStyle>
            <a:lvl1pPr marL="0" indent="0">
              <a:buNone/>
              <a:defRPr sz="1600"/>
            </a:lvl1pPr>
            <a:lvl2pPr marL="508223" indent="0">
              <a:buNone/>
              <a:defRPr sz="1300"/>
            </a:lvl2pPr>
            <a:lvl3pPr marL="1016441" indent="0">
              <a:buNone/>
              <a:defRPr sz="1100"/>
            </a:lvl3pPr>
            <a:lvl4pPr marL="1524666" indent="0">
              <a:buNone/>
              <a:defRPr sz="1000"/>
            </a:lvl4pPr>
            <a:lvl5pPr marL="2032887" indent="0">
              <a:buNone/>
              <a:defRPr sz="1000"/>
            </a:lvl5pPr>
            <a:lvl6pPr marL="2541107" indent="0">
              <a:buNone/>
              <a:defRPr sz="1000"/>
            </a:lvl6pPr>
            <a:lvl7pPr marL="3049330" indent="0">
              <a:buNone/>
              <a:defRPr sz="1000"/>
            </a:lvl7pPr>
            <a:lvl8pPr marL="3557552" indent="0">
              <a:buNone/>
              <a:defRPr sz="1000"/>
            </a:lvl8pPr>
            <a:lvl9pPr marL="4065775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1F17-4C08-481D-B877-945B304FE82A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502D-AF9A-4AA4-BB6D-0A499C3A7A26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572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8599" y="5067300"/>
            <a:ext cx="6332220" cy="59822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68599" y="646818"/>
            <a:ext cx="6332220" cy="4343400"/>
          </a:xfrm>
        </p:spPr>
        <p:txBody>
          <a:bodyPr/>
          <a:lstStyle>
            <a:lvl1pPr marL="0" indent="0">
              <a:buNone/>
              <a:defRPr sz="3600"/>
            </a:lvl1pPr>
            <a:lvl2pPr marL="508223" indent="0">
              <a:buNone/>
              <a:defRPr sz="3100"/>
            </a:lvl2pPr>
            <a:lvl3pPr marL="1016441" indent="0">
              <a:buNone/>
              <a:defRPr sz="2700"/>
            </a:lvl3pPr>
            <a:lvl4pPr marL="1524666" indent="0">
              <a:buNone/>
              <a:defRPr sz="2200"/>
            </a:lvl4pPr>
            <a:lvl5pPr marL="2032887" indent="0">
              <a:buNone/>
              <a:defRPr sz="2200"/>
            </a:lvl5pPr>
            <a:lvl6pPr marL="2541107" indent="0">
              <a:buNone/>
              <a:defRPr sz="2200"/>
            </a:lvl6pPr>
            <a:lvl7pPr marL="3049330" indent="0">
              <a:buNone/>
              <a:defRPr sz="2200"/>
            </a:lvl7pPr>
            <a:lvl8pPr marL="3557552" indent="0">
              <a:buNone/>
              <a:defRPr sz="2200"/>
            </a:lvl8pPr>
            <a:lvl9pPr marL="4065775" indent="0">
              <a:buNone/>
              <a:defRPr sz="22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68599" y="5665523"/>
            <a:ext cx="6332220" cy="849577"/>
          </a:xfrm>
        </p:spPr>
        <p:txBody>
          <a:bodyPr/>
          <a:lstStyle>
            <a:lvl1pPr marL="0" indent="0">
              <a:buNone/>
              <a:defRPr sz="1600"/>
            </a:lvl1pPr>
            <a:lvl2pPr marL="508223" indent="0">
              <a:buNone/>
              <a:defRPr sz="1300"/>
            </a:lvl2pPr>
            <a:lvl3pPr marL="1016441" indent="0">
              <a:buNone/>
              <a:defRPr sz="1100"/>
            </a:lvl3pPr>
            <a:lvl4pPr marL="1524666" indent="0">
              <a:buNone/>
              <a:defRPr sz="1000"/>
            </a:lvl4pPr>
            <a:lvl5pPr marL="2032887" indent="0">
              <a:buNone/>
              <a:defRPr sz="1000"/>
            </a:lvl5pPr>
            <a:lvl6pPr marL="2541107" indent="0">
              <a:buNone/>
              <a:defRPr sz="1000"/>
            </a:lvl6pPr>
            <a:lvl7pPr marL="3049330" indent="0">
              <a:buNone/>
              <a:defRPr sz="1000"/>
            </a:lvl7pPr>
            <a:lvl8pPr marL="3557552" indent="0">
              <a:buNone/>
              <a:defRPr sz="1000"/>
            </a:lvl8pPr>
            <a:lvl9pPr marL="4065775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1F17-4C08-481D-B877-945B304FE82A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502D-AF9A-4AA4-BB6D-0A499C3A7A26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703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1F17-4C08-481D-B877-945B304FE82A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502D-AF9A-4AA4-BB6D-0A499C3A7A26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025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51432" y="289896"/>
            <a:ext cx="2374583" cy="617661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27687" y="289896"/>
            <a:ext cx="6947853" cy="617661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1F17-4C08-481D-B877-945B304FE82A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/>
              <a:t>17.10.2018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502D-AF9A-4AA4-BB6D-0A499C3A7A26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9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Inhaltsplatzhalter 9"/>
          <p:cNvSpPr>
            <a:spLocks noGrp="1"/>
          </p:cNvSpPr>
          <p:nvPr>
            <p:ph sz="quarter" idx="13"/>
          </p:nvPr>
        </p:nvSpPr>
        <p:spPr>
          <a:xfrm>
            <a:off x="792812" y="1670417"/>
            <a:ext cx="8254593" cy="4909626"/>
          </a:xfrm>
          <a:prstGeom prst="rect">
            <a:avLst/>
          </a:prstGeom>
        </p:spPr>
        <p:txBody>
          <a:bodyPr lIns="86708" tIns="43371" rIns="86708" bIns="43371"/>
          <a:lstStyle>
            <a:lvl1pPr>
              <a:defRPr sz="2400">
                <a:solidFill>
                  <a:schemeClr val="tx1"/>
                </a:solidFill>
              </a:defRPr>
            </a:lvl1pPr>
            <a:lvl2pPr marL="689799" indent="-265319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1214" indent="-212262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5674" indent="-212262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0165" indent="-212262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066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92811" y="1670422"/>
            <a:ext cx="8269583" cy="51674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9"/>
          <p:cNvSpPr>
            <a:spLocks noGrp="1"/>
          </p:cNvSpPr>
          <p:nvPr>
            <p:ph sz="quarter" idx="13"/>
          </p:nvPr>
        </p:nvSpPr>
        <p:spPr>
          <a:xfrm>
            <a:off x="5155359" y="2499286"/>
            <a:ext cx="3883722" cy="4080770"/>
          </a:xfrm>
          <a:prstGeom prst="rect">
            <a:avLst/>
          </a:prstGeom>
        </p:spPr>
        <p:txBody>
          <a:bodyPr lIns="86708" tIns="43371" rIns="86708" bIns="43371"/>
          <a:lstStyle>
            <a:lvl1pPr>
              <a:defRPr sz="2400">
                <a:solidFill>
                  <a:schemeClr val="tx1"/>
                </a:solidFill>
              </a:defRPr>
            </a:lvl1pPr>
            <a:lvl2pPr marL="689799" indent="-265319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1214" indent="-212262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5674" indent="-212262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0165" indent="-212262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9"/>
          <p:cNvSpPr>
            <a:spLocks noGrp="1"/>
          </p:cNvSpPr>
          <p:nvPr>
            <p:ph sz="quarter" idx="14"/>
          </p:nvPr>
        </p:nvSpPr>
        <p:spPr>
          <a:xfrm>
            <a:off x="792521" y="2499286"/>
            <a:ext cx="3883722" cy="4080770"/>
          </a:xfrm>
          <a:prstGeom prst="rect">
            <a:avLst/>
          </a:prstGeom>
        </p:spPr>
        <p:txBody>
          <a:bodyPr lIns="86708" tIns="43371" rIns="86708" bIns="43371"/>
          <a:lstStyle>
            <a:lvl1pPr>
              <a:defRPr sz="2400">
                <a:solidFill>
                  <a:schemeClr val="tx1"/>
                </a:solidFill>
              </a:defRPr>
            </a:lvl1pPr>
            <a:lvl2pPr marL="689799" indent="-265319">
              <a:buClr>
                <a:schemeClr val="tx2"/>
              </a:buClr>
              <a:buFont typeface="Wingdings" panose="05000000000000000000" pitchFamily="2" charset="2"/>
              <a:buChar char="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1214" indent="-212262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5674" indent="-212262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0165" indent="-212262"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345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793051" y="4732267"/>
            <a:ext cx="8269581" cy="1978584"/>
          </a:xfrm>
          <a:prstGeom prst="rect">
            <a:avLst/>
          </a:prstGeom>
        </p:spPr>
        <p:txBody>
          <a:bodyPr lIns="0" tIns="157532" rIns="0" bIns="0"/>
          <a:lstStyle>
            <a:lvl1pPr marL="0" indent="0" algn="r"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3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8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3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Titel 89"/>
          <p:cNvSpPr>
            <a:spLocks noGrp="1"/>
          </p:cNvSpPr>
          <p:nvPr>
            <p:ph type="title"/>
          </p:nvPr>
        </p:nvSpPr>
        <p:spPr>
          <a:xfrm>
            <a:off x="793051" y="2593295"/>
            <a:ext cx="8269581" cy="2039913"/>
          </a:xfrm>
          <a:prstGeom prst="rect">
            <a:avLst/>
          </a:prstGeom>
        </p:spPr>
        <p:txBody>
          <a:bodyPr lIns="0" tIns="0" rIns="0" bIns="140075" anchor="t" anchorCtr="0"/>
          <a:lstStyle>
            <a:lvl1pPr algn="r">
              <a:defRPr sz="3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839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emf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.emf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.emf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rafik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075" y="121287"/>
            <a:ext cx="1118418" cy="786772"/>
          </a:xfrm>
          <a:prstGeom prst="rect">
            <a:avLst/>
          </a:prstGeom>
        </p:spPr>
      </p:pic>
      <p:sp>
        <p:nvSpPr>
          <p:cNvPr id="4" name="Textfeld 1"/>
          <p:cNvSpPr txBox="1">
            <a:spLocks noChangeArrowheads="1"/>
          </p:cNvSpPr>
          <p:nvPr/>
        </p:nvSpPr>
        <p:spPr bwMode="auto">
          <a:xfrm>
            <a:off x="163414" y="410822"/>
            <a:ext cx="8899188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>
              <a:lnSpc>
                <a:spcPts val="1713"/>
              </a:lnSpc>
            </a:pPr>
            <a:r>
              <a:rPr lang="de-DE" altLang="de-DE" sz="1600" dirty="0">
                <a:solidFill>
                  <a:srgbClr val="439ACB"/>
                </a:solidFill>
              </a:rPr>
              <a:t>Bayerisches Staatsministerium für</a:t>
            </a:r>
          </a:p>
          <a:p>
            <a:pPr>
              <a:lnSpc>
                <a:spcPts val="1713"/>
              </a:lnSpc>
            </a:pPr>
            <a:r>
              <a:rPr lang="de-DE" altLang="de-DE" sz="1600" dirty="0">
                <a:solidFill>
                  <a:srgbClr val="439ACB"/>
                </a:solidFill>
              </a:rPr>
              <a:t>Wirtschaft und Medien, Energie und Technologie</a:t>
            </a:r>
          </a:p>
        </p:txBody>
      </p:sp>
      <p:sp>
        <p:nvSpPr>
          <p:cNvPr id="5" name="Rectangle 5134"/>
          <p:cNvSpPr>
            <a:spLocks noChangeArrowheads="1"/>
          </p:cNvSpPr>
          <p:nvPr/>
        </p:nvSpPr>
        <p:spPr bwMode="auto">
          <a:xfrm>
            <a:off x="792540" y="7168537"/>
            <a:ext cx="8269842" cy="70755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918" tIns="44450" rIns="88918" bIns="44450" anchor="ctr"/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>
              <a:solidFill>
                <a:srgbClr val="1F497D"/>
              </a:solidFill>
            </a:endParaRPr>
          </a:p>
        </p:txBody>
      </p:sp>
      <p:sp>
        <p:nvSpPr>
          <p:cNvPr id="6" name="Rectangle 5134"/>
          <p:cNvSpPr>
            <a:spLocks noChangeArrowheads="1"/>
          </p:cNvSpPr>
          <p:nvPr/>
        </p:nvSpPr>
        <p:spPr bwMode="auto">
          <a:xfrm>
            <a:off x="792793" y="1238711"/>
            <a:ext cx="8269841" cy="68931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918" tIns="44450" rIns="88918" bIns="44450" anchor="ctr"/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>
              <a:solidFill>
                <a:srgbClr val="1F497D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92559" y="6956024"/>
            <a:ext cx="7020069" cy="180976"/>
          </a:xfrm>
          <a:prstGeom prst="rect">
            <a:avLst/>
          </a:prstGeom>
        </p:spPr>
        <p:txBody>
          <a:bodyPr vert="horz" lIns="88918" tIns="0" rIns="88918" bIns="0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4790" y="6956024"/>
            <a:ext cx="992586" cy="1809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8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5pPr>
      <a:lvl6pPr marL="424423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6pPr>
      <a:lvl7pPr marL="848847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7pPr>
      <a:lvl8pPr marL="1273189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8pPr>
      <a:lvl9pPr marL="1697612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defTabSz="0" rtl="0" eaLnBrk="0" fontAlgn="base" hangingPunct="0">
        <a:spcBef>
          <a:spcPct val="20000"/>
        </a:spcBef>
        <a:spcAft>
          <a:spcPct val="0"/>
        </a:spcAft>
        <a:defRPr lang="de-DE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9660" indent="-26526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061001" indent="-2122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485375" indent="-2122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1909779" indent="-2122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334163" indent="-212221" algn="l" defTabSz="8488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8577" indent="-212221" algn="l" defTabSz="8488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968" indent="-212221" algn="l" defTabSz="8488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7355" indent="-212221" algn="l" defTabSz="8488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48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423" algn="l" defTabSz="848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8847" algn="l" defTabSz="848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3189" algn="l" defTabSz="848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7612" algn="l" defTabSz="848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1988" algn="l" defTabSz="848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6388" algn="l" defTabSz="848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0766" algn="l" defTabSz="848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5176" algn="l" defTabSz="848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rafik 8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075" y="121287"/>
            <a:ext cx="1118418" cy="786772"/>
          </a:xfrm>
          <a:prstGeom prst="rect">
            <a:avLst/>
          </a:prstGeom>
        </p:spPr>
      </p:pic>
      <p:sp>
        <p:nvSpPr>
          <p:cNvPr id="4" name="Textfeld 1"/>
          <p:cNvSpPr txBox="1">
            <a:spLocks noChangeArrowheads="1"/>
          </p:cNvSpPr>
          <p:nvPr/>
        </p:nvSpPr>
        <p:spPr bwMode="auto">
          <a:xfrm>
            <a:off x="163414" y="410803"/>
            <a:ext cx="8899188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>
              <a:lnSpc>
                <a:spcPts val="1713"/>
              </a:lnSpc>
            </a:pPr>
            <a:r>
              <a:rPr lang="de-DE" altLang="de-DE" sz="1600" dirty="0">
                <a:solidFill>
                  <a:srgbClr val="439ACB"/>
                </a:solidFill>
              </a:rPr>
              <a:t>Bayerisches Staatsministerium für</a:t>
            </a:r>
          </a:p>
          <a:p>
            <a:pPr>
              <a:lnSpc>
                <a:spcPts val="1713"/>
              </a:lnSpc>
            </a:pPr>
            <a:r>
              <a:rPr lang="de-DE" altLang="de-DE" sz="1600" dirty="0">
                <a:solidFill>
                  <a:srgbClr val="439ACB"/>
                </a:solidFill>
              </a:rPr>
              <a:t>Wirtschaft und Medien, Energie und Technologie</a:t>
            </a:r>
          </a:p>
        </p:txBody>
      </p:sp>
      <p:sp>
        <p:nvSpPr>
          <p:cNvPr id="5" name="Rectangle 5134"/>
          <p:cNvSpPr>
            <a:spLocks noChangeArrowheads="1"/>
          </p:cNvSpPr>
          <p:nvPr/>
        </p:nvSpPr>
        <p:spPr bwMode="auto">
          <a:xfrm>
            <a:off x="792539" y="7168503"/>
            <a:ext cx="8269844" cy="70755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192" tIns="44596" rIns="89192" bIns="44596" anchor="ctr"/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>
              <a:solidFill>
                <a:srgbClr val="1F497D"/>
              </a:solidFill>
            </a:endParaRPr>
          </a:p>
        </p:txBody>
      </p:sp>
      <p:sp>
        <p:nvSpPr>
          <p:cNvPr id="6" name="Rectangle 5134"/>
          <p:cNvSpPr>
            <a:spLocks noChangeArrowheads="1"/>
          </p:cNvSpPr>
          <p:nvPr/>
        </p:nvSpPr>
        <p:spPr bwMode="auto">
          <a:xfrm>
            <a:off x="792774" y="1238692"/>
            <a:ext cx="8269841" cy="68931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192" tIns="44596" rIns="89192" bIns="44596" anchor="ctr"/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>
              <a:solidFill>
                <a:srgbClr val="1F497D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92538" y="6956024"/>
            <a:ext cx="7020069" cy="180976"/>
          </a:xfrm>
          <a:prstGeom prst="rect">
            <a:avLst/>
          </a:prstGeom>
        </p:spPr>
        <p:txBody>
          <a:bodyPr vert="horz" lIns="89192" tIns="0" rIns="89192" bIns="0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4790" y="6956024"/>
            <a:ext cx="992586" cy="1809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9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5pPr>
      <a:lvl6pPr marL="425705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6pPr>
      <a:lvl7pPr marL="851424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7pPr>
      <a:lvl8pPr marL="1277054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8pPr>
      <a:lvl9pPr marL="1702763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defTabSz="0" rtl="0" eaLnBrk="0" fontAlgn="base" hangingPunct="0">
        <a:spcBef>
          <a:spcPct val="20000"/>
        </a:spcBef>
        <a:spcAft>
          <a:spcPct val="0"/>
        </a:spcAft>
        <a:defRPr lang="de-DE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91765" indent="-2660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064220" indent="-2128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489883" indent="-2128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1915577" indent="-2128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341246" indent="-212860" algn="l" defTabSz="8514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66956" indent="-212860" algn="l" defTabSz="8514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637" indent="-212860" algn="l" defTabSz="8514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18308" indent="-212860" algn="l" defTabSz="8514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514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5705" algn="l" defTabSz="8514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1424" algn="l" defTabSz="8514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7054" algn="l" defTabSz="8514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2763" algn="l" defTabSz="8514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8430" algn="l" defTabSz="8514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4120" algn="l" defTabSz="8514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9790" algn="l" defTabSz="8514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05486" algn="l" defTabSz="8514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27685" y="289896"/>
            <a:ext cx="9498330" cy="1206500"/>
          </a:xfrm>
          <a:prstGeom prst="rect">
            <a:avLst/>
          </a:prstGeom>
        </p:spPr>
        <p:txBody>
          <a:bodyPr vert="horz" lIns="101644" tIns="50823" rIns="101644" bIns="50823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7685" y="1689105"/>
            <a:ext cx="9498330" cy="4777405"/>
          </a:xfrm>
          <a:prstGeom prst="rect">
            <a:avLst/>
          </a:prstGeom>
        </p:spPr>
        <p:txBody>
          <a:bodyPr vert="horz" lIns="101644" tIns="50823" rIns="101644" bIns="50823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27685" y="6709483"/>
            <a:ext cx="2462530" cy="385410"/>
          </a:xfrm>
          <a:prstGeom prst="rect">
            <a:avLst/>
          </a:prstGeom>
        </p:spPr>
        <p:txBody>
          <a:bodyPr vert="horz" lIns="101644" tIns="50823" rIns="101644" bIns="5082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6441" eaLnBrk="1" fontAlgn="auto" hangingPunct="1">
              <a:spcBef>
                <a:spcPts val="0"/>
              </a:spcBef>
              <a:spcAft>
                <a:spcPts val="0"/>
              </a:spcAft>
            </a:pPr>
            <a:fld id="{F6F61F17-4C08-481D-B877-945B304FE82A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16441" eaLnBrk="1" fontAlgn="auto" hangingPunct="1">
                <a:spcBef>
                  <a:spcPts val="0"/>
                </a:spcBef>
                <a:spcAft>
                  <a:spcPts val="0"/>
                </a:spcAft>
              </a:pPr>
              <a:t>17.10.2018</a:t>
            </a:fld>
            <a:endParaRPr lang="de-DE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5851" y="6709483"/>
            <a:ext cx="3342005" cy="385410"/>
          </a:xfrm>
          <a:prstGeom prst="rect">
            <a:avLst/>
          </a:prstGeom>
        </p:spPr>
        <p:txBody>
          <a:bodyPr vert="horz" lIns="101644" tIns="50823" rIns="101644" bIns="5082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6441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63485" y="6709483"/>
            <a:ext cx="2462530" cy="385410"/>
          </a:xfrm>
          <a:prstGeom prst="rect">
            <a:avLst/>
          </a:prstGeom>
        </p:spPr>
        <p:txBody>
          <a:bodyPr vert="horz" lIns="101644" tIns="50823" rIns="101644" bIns="5082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6441" eaLnBrk="1" fontAlgn="auto" hangingPunct="1">
              <a:spcBef>
                <a:spcPts val="0"/>
              </a:spcBef>
              <a:spcAft>
                <a:spcPts val="0"/>
              </a:spcAft>
            </a:pPr>
            <a:fld id="{93A3502D-AF9A-4AA4-BB6D-0A499C3A7A2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1644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571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ctr" defTabSz="101644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167" indent="-381167" algn="l" defTabSz="101644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860" indent="-317639" algn="l" defTabSz="101644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555" indent="-254110" algn="l" defTabSz="10164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8776" indent="-254110" algn="l" defTabSz="101644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998" indent="-254110" algn="l" defTabSz="101644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5219" indent="-254110" algn="l" defTabSz="10164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442" indent="-254110" algn="l" defTabSz="10164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1664" indent="-254110" algn="l" defTabSz="10164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9885" indent="-254110" algn="l" defTabSz="10164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16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223" algn="l" defTabSz="1016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441" algn="l" defTabSz="1016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666" algn="l" defTabSz="1016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887" algn="l" defTabSz="1016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107" algn="l" defTabSz="1016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330" algn="l" defTabSz="1016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552" algn="l" defTabSz="1016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5775" algn="l" defTabSz="1016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rafik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075" y="121287"/>
            <a:ext cx="1118418" cy="786772"/>
          </a:xfrm>
          <a:prstGeom prst="rect">
            <a:avLst/>
          </a:prstGeom>
        </p:spPr>
      </p:pic>
      <p:sp>
        <p:nvSpPr>
          <p:cNvPr id="4" name="Textfeld 1"/>
          <p:cNvSpPr txBox="1">
            <a:spLocks noChangeArrowheads="1"/>
          </p:cNvSpPr>
          <p:nvPr/>
        </p:nvSpPr>
        <p:spPr bwMode="auto">
          <a:xfrm>
            <a:off x="163414" y="410820"/>
            <a:ext cx="8899188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>
              <a:lnSpc>
                <a:spcPts val="1713"/>
              </a:lnSpc>
            </a:pPr>
            <a:r>
              <a:rPr lang="de-DE" altLang="de-DE" sz="1600" dirty="0">
                <a:solidFill>
                  <a:srgbClr val="439ACB"/>
                </a:solidFill>
              </a:rPr>
              <a:t>Bayerisches Staatsministerium für</a:t>
            </a:r>
          </a:p>
          <a:p>
            <a:pPr>
              <a:lnSpc>
                <a:spcPts val="1713"/>
              </a:lnSpc>
            </a:pPr>
            <a:r>
              <a:rPr lang="de-DE" altLang="de-DE" sz="1600" dirty="0">
                <a:solidFill>
                  <a:srgbClr val="439ACB"/>
                </a:solidFill>
              </a:rPr>
              <a:t>Wirtschaft und Medien, Energie und Technologie</a:t>
            </a:r>
          </a:p>
        </p:txBody>
      </p:sp>
      <p:sp>
        <p:nvSpPr>
          <p:cNvPr id="5" name="Rectangle 5134"/>
          <p:cNvSpPr>
            <a:spLocks noChangeArrowheads="1"/>
          </p:cNvSpPr>
          <p:nvPr/>
        </p:nvSpPr>
        <p:spPr bwMode="auto">
          <a:xfrm>
            <a:off x="792537" y="7168535"/>
            <a:ext cx="8269842" cy="70755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936" tIns="44457" rIns="88936" bIns="44457" anchor="ctr"/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>
              <a:solidFill>
                <a:srgbClr val="1F497D"/>
              </a:solidFill>
            </a:endParaRPr>
          </a:p>
        </p:txBody>
      </p:sp>
      <p:sp>
        <p:nvSpPr>
          <p:cNvPr id="6" name="Rectangle 5134"/>
          <p:cNvSpPr>
            <a:spLocks noChangeArrowheads="1"/>
          </p:cNvSpPr>
          <p:nvPr/>
        </p:nvSpPr>
        <p:spPr bwMode="auto">
          <a:xfrm>
            <a:off x="792793" y="1238709"/>
            <a:ext cx="8269841" cy="68931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936" tIns="44457" rIns="88936" bIns="44457" anchor="ctr"/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>
              <a:solidFill>
                <a:srgbClr val="1F497D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92558" y="6956024"/>
            <a:ext cx="7020069" cy="180976"/>
          </a:xfrm>
          <a:prstGeom prst="rect">
            <a:avLst/>
          </a:prstGeom>
        </p:spPr>
        <p:txBody>
          <a:bodyPr vert="horz" lIns="88936" tIns="0" rIns="88936" bIns="0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4790" y="6956024"/>
            <a:ext cx="992586" cy="1809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0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5pPr>
      <a:lvl6pPr marL="424510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6pPr>
      <a:lvl7pPr marL="849016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7pPr>
      <a:lvl8pPr marL="1273447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8pPr>
      <a:lvl9pPr marL="1697952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defTabSz="0" rtl="0" eaLnBrk="0" fontAlgn="base" hangingPunct="0">
        <a:spcBef>
          <a:spcPct val="20000"/>
        </a:spcBef>
        <a:spcAft>
          <a:spcPct val="0"/>
        </a:spcAft>
        <a:defRPr lang="de-DE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9799" indent="-26531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061214" indent="-21226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485674" indent="-21226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1910165" indent="-21226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334630" indent="-212262" algn="l" defTabSz="8490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9131" indent="-212262" algn="l" defTabSz="8490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605" indent="-212262" algn="l" defTabSz="8490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8079" indent="-212262" algn="l" defTabSz="8490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490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510" algn="l" defTabSz="8490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16" algn="l" defTabSz="8490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3447" algn="l" defTabSz="8490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7952" algn="l" defTabSz="8490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2413" algn="l" defTabSz="8490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6896" algn="l" defTabSz="8490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1362" algn="l" defTabSz="8490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5855" algn="l" defTabSz="8490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rafik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075" y="121287"/>
            <a:ext cx="1118418" cy="786772"/>
          </a:xfrm>
          <a:prstGeom prst="rect">
            <a:avLst/>
          </a:prstGeom>
        </p:spPr>
      </p:pic>
      <p:sp>
        <p:nvSpPr>
          <p:cNvPr id="4" name="Textfeld 1"/>
          <p:cNvSpPr txBox="1">
            <a:spLocks noChangeArrowheads="1"/>
          </p:cNvSpPr>
          <p:nvPr/>
        </p:nvSpPr>
        <p:spPr bwMode="auto">
          <a:xfrm>
            <a:off x="163414" y="410818"/>
            <a:ext cx="8899188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>
              <a:lnSpc>
                <a:spcPts val="1713"/>
              </a:lnSpc>
            </a:pPr>
            <a:r>
              <a:rPr lang="de-DE" altLang="de-DE" sz="1600" dirty="0">
                <a:solidFill>
                  <a:srgbClr val="439ACB"/>
                </a:solidFill>
              </a:rPr>
              <a:t>Bayerisches Staatsministerium für</a:t>
            </a:r>
          </a:p>
          <a:p>
            <a:pPr>
              <a:lnSpc>
                <a:spcPts val="1713"/>
              </a:lnSpc>
            </a:pPr>
            <a:r>
              <a:rPr lang="de-DE" altLang="de-DE" sz="1600" dirty="0">
                <a:solidFill>
                  <a:srgbClr val="439ACB"/>
                </a:solidFill>
              </a:rPr>
              <a:t>Wirtschaft und Medien, Energie und Technologie</a:t>
            </a:r>
          </a:p>
        </p:txBody>
      </p:sp>
      <p:sp>
        <p:nvSpPr>
          <p:cNvPr id="5" name="Rectangle 5134"/>
          <p:cNvSpPr>
            <a:spLocks noChangeArrowheads="1"/>
          </p:cNvSpPr>
          <p:nvPr/>
        </p:nvSpPr>
        <p:spPr bwMode="auto">
          <a:xfrm>
            <a:off x="792536" y="7168533"/>
            <a:ext cx="8269842" cy="70755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954" tIns="44470" rIns="88954" bIns="44470" anchor="ctr"/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>
              <a:solidFill>
                <a:srgbClr val="1F497D"/>
              </a:solidFill>
            </a:endParaRPr>
          </a:p>
        </p:txBody>
      </p:sp>
      <p:sp>
        <p:nvSpPr>
          <p:cNvPr id="6" name="Rectangle 5134"/>
          <p:cNvSpPr>
            <a:spLocks noChangeArrowheads="1"/>
          </p:cNvSpPr>
          <p:nvPr/>
        </p:nvSpPr>
        <p:spPr bwMode="auto">
          <a:xfrm>
            <a:off x="792789" y="1238707"/>
            <a:ext cx="8269841" cy="68931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954" tIns="44470" rIns="88954" bIns="44470" anchor="ctr"/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>
              <a:solidFill>
                <a:srgbClr val="1F497D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92552" y="6956024"/>
            <a:ext cx="7020069" cy="180976"/>
          </a:xfrm>
          <a:prstGeom prst="rect">
            <a:avLst/>
          </a:prstGeom>
        </p:spPr>
        <p:txBody>
          <a:bodyPr vert="horz" lIns="88954" tIns="0" rIns="88954" bIns="0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4790" y="6956024"/>
            <a:ext cx="992586" cy="1809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4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5pPr>
      <a:lvl6pPr marL="424596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6pPr>
      <a:lvl7pPr marL="849188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7pPr>
      <a:lvl8pPr marL="1273701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8pPr>
      <a:lvl9pPr marL="1698292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defTabSz="0" rtl="0" eaLnBrk="0" fontAlgn="base" hangingPunct="0">
        <a:spcBef>
          <a:spcPct val="20000"/>
        </a:spcBef>
        <a:spcAft>
          <a:spcPct val="0"/>
        </a:spcAft>
        <a:defRPr lang="de-DE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9937" indent="-2653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061428" indent="-21230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485971" indent="-21230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1910546" indent="-21230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335096" indent="-212304" algn="l" defTabSz="84918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9681" indent="-212304" algn="l" defTabSz="84918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243" indent="-212304" algn="l" defTabSz="84918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8800" indent="-212304" algn="l" defTabSz="84918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491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596" algn="l" defTabSz="8491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9188" algn="l" defTabSz="8491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3701" algn="l" defTabSz="8491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8292" algn="l" defTabSz="8491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2837" algn="l" defTabSz="8491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7407" algn="l" defTabSz="8491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1957" algn="l" defTabSz="8491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6538" algn="l" defTabSz="8491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rafik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075" y="121287"/>
            <a:ext cx="1118418" cy="786772"/>
          </a:xfrm>
          <a:prstGeom prst="rect">
            <a:avLst/>
          </a:prstGeom>
        </p:spPr>
      </p:pic>
      <p:sp>
        <p:nvSpPr>
          <p:cNvPr id="4" name="Textfeld 1"/>
          <p:cNvSpPr txBox="1">
            <a:spLocks noChangeArrowheads="1"/>
          </p:cNvSpPr>
          <p:nvPr/>
        </p:nvSpPr>
        <p:spPr bwMode="auto">
          <a:xfrm>
            <a:off x="163414" y="410813"/>
            <a:ext cx="8899188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>
              <a:lnSpc>
                <a:spcPts val="1713"/>
              </a:lnSpc>
            </a:pPr>
            <a:r>
              <a:rPr lang="de-DE" altLang="de-DE" sz="1600" dirty="0">
                <a:solidFill>
                  <a:srgbClr val="439ACB"/>
                </a:solidFill>
              </a:rPr>
              <a:t>Bayerisches Staatsministerium für</a:t>
            </a:r>
          </a:p>
          <a:p>
            <a:pPr>
              <a:lnSpc>
                <a:spcPts val="1713"/>
              </a:lnSpc>
            </a:pPr>
            <a:r>
              <a:rPr lang="de-DE" altLang="de-DE" sz="1600" dirty="0">
                <a:solidFill>
                  <a:srgbClr val="439ACB"/>
                </a:solidFill>
              </a:rPr>
              <a:t>Wirtschaft und Medien, Energie und Technologie</a:t>
            </a:r>
          </a:p>
        </p:txBody>
      </p:sp>
      <p:sp>
        <p:nvSpPr>
          <p:cNvPr id="5" name="Rectangle 5134"/>
          <p:cNvSpPr>
            <a:spLocks noChangeArrowheads="1"/>
          </p:cNvSpPr>
          <p:nvPr/>
        </p:nvSpPr>
        <p:spPr bwMode="auto">
          <a:xfrm>
            <a:off x="792530" y="7168528"/>
            <a:ext cx="8269842" cy="70755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990" tIns="44487" rIns="88990" bIns="44487" anchor="ctr"/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>
              <a:solidFill>
                <a:srgbClr val="1F497D"/>
              </a:solidFill>
            </a:endParaRPr>
          </a:p>
        </p:txBody>
      </p:sp>
      <p:sp>
        <p:nvSpPr>
          <p:cNvPr id="6" name="Rectangle 5134"/>
          <p:cNvSpPr>
            <a:spLocks noChangeArrowheads="1"/>
          </p:cNvSpPr>
          <p:nvPr/>
        </p:nvSpPr>
        <p:spPr bwMode="auto">
          <a:xfrm>
            <a:off x="792785" y="1238701"/>
            <a:ext cx="8269841" cy="68931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990" tIns="44487" rIns="88990" bIns="44487" anchor="ctr"/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>
              <a:solidFill>
                <a:srgbClr val="1F497D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92550" y="6956024"/>
            <a:ext cx="7020069" cy="180976"/>
          </a:xfrm>
          <a:prstGeom prst="rect">
            <a:avLst/>
          </a:prstGeom>
        </p:spPr>
        <p:txBody>
          <a:bodyPr vert="horz" lIns="88990" tIns="0" rIns="88990" bIns="0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4790" y="6956024"/>
            <a:ext cx="992586" cy="1809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5pPr>
      <a:lvl6pPr marL="424765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6pPr>
      <a:lvl7pPr marL="849526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7pPr>
      <a:lvl8pPr marL="1274215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8pPr>
      <a:lvl9pPr marL="1698971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defTabSz="0" rtl="0" eaLnBrk="0" fontAlgn="base" hangingPunct="0">
        <a:spcBef>
          <a:spcPct val="20000"/>
        </a:spcBef>
        <a:spcAft>
          <a:spcPct val="0"/>
        </a:spcAft>
        <a:defRPr lang="de-DE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90212" indent="-26547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061850" indent="-21238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486567" indent="-21238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1911312" indent="-21238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336031" indent="-212387" algn="l" defTabSz="8495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60790" indent="-212387" algn="l" defTabSz="8495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520" indent="-212387" algn="l" defTabSz="8495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10246" indent="-212387" algn="l" defTabSz="8495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49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765" algn="l" defTabSz="849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9526" algn="l" defTabSz="849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4215" algn="l" defTabSz="849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8971" algn="l" defTabSz="849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3690" algn="l" defTabSz="849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8429" algn="l" defTabSz="849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3148" algn="l" defTabSz="849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7896" algn="l" defTabSz="849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rafik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075" y="121287"/>
            <a:ext cx="1118418" cy="786772"/>
          </a:xfrm>
          <a:prstGeom prst="rect">
            <a:avLst/>
          </a:prstGeom>
        </p:spPr>
      </p:pic>
      <p:sp>
        <p:nvSpPr>
          <p:cNvPr id="4" name="Textfeld 1"/>
          <p:cNvSpPr txBox="1">
            <a:spLocks noChangeArrowheads="1"/>
          </p:cNvSpPr>
          <p:nvPr/>
        </p:nvSpPr>
        <p:spPr bwMode="auto">
          <a:xfrm>
            <a:off x="163414" y="410808"/>
            <a:ext cx="8899188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>
              <a:lnSpc>
                <a:spcPts val="1713"/>
              </a:lnSpc>
            </a:pPr>
            <a:r>
              <a:rPr lang="de-DE" altLang="de-DE" sz="1600" dirty="0">
                <a:solidFill>
                  <a:srgbClr val="439ACB"/>
                </a:solidFill>
              </a:rPr>
              <a:t>Bayerisches Staatsministerium für</a:t>
            </a:r>
          </a:p>
          <a:p>
            <a:pPr>
              <a:lnSpc>
                <a:spcPts val="1713"/>
              </a:lnSpc>
            </a:pPr>
            <a:r>
              <a:rPr lang="de-DE" altLang="de-DE" sz="1600" dirty="0">
                <a:solidFill>
                  <a:srgbClr val="439ACB"/>
                </a:solidFill>
              </a:rPr>
              <a:t>Wirtschaft und Medien, Energie und Technologie</a:t>
            </a:r>
          </a:p>
        </p:txBody>
      </p:sp>
      <p:sp>
        <p:nvSpPr>
          <p:cNvPr id="5" name="Rectangle 5134"/>
          <p:cNvSpPr>
            <a:spLocks noChangeArrowheads="1"/>
          </p:cNvSpPr>
          <p:nvPr/>
        </p:nvSpPr>
        <p:spPr bwMode="auto">
          <a:xfrm>
            <a:off x="792544" y="7168509"/>
            <a:ext cx="8269844" cy="70755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137" tIns="44566" rIns="89137" bIns="44566" anchor="ctr"/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>
              <a:solidFill>
                <a:srgbClr val="1F497D"/>
              </a:solidFill>
            </a:endParaRPr>
          </a:p>
        </p:txBody>
      </p:sp>
      <p:sp>
        <p:nvSpPr>
          <p:cNvPr id="6" name="Rectangle 5134"/>
          <p:cNvSpPr>
            <a:spLocks noChangeArrowheads="1"/>
          </p:cNvSpPr>
          <p:nvPr/>
        </p:nvSpPr>
        <p:spPr bwMode="auto">
          <a:xfrm>
            <a:off x="792780" y="1238697"/>
            <a:ext cx="8269841" cy="68931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137" tIns="44566" rIns="89137" bIns="44566" anchor="ctr"/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>
              <a:solidFill>
                <a:srgbClr val="1F497D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92545" y="6956024"/>
            <a:ext cx="7020069" cy="180976"/>
          </a:xfrm>
          <a:prstGeom prst="rect">
            <a:avLst/>
          </a:prstGeom>
        </p:spPr>
        <p:txBody>
          <a:bodyPr vert="horz" lIns="89137" tIns="0" rIns="89137" bIns="0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4790" y="6956024"/>
            <a:ext cx="992586" cy="1809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8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5pPr>
      <a:lvl6pPr marL="425455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6pPr>
      <a:lvl7pPr marL="850907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7pPr>
      <a:lvl8pPr marL="1276286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8pPr>
      <a:lvl9pPr marL="1701741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defTabSz="0" rtl="0" eaLnBrk="0" fontAlgn="base" hangingPunct="0">
        <a:spcBef>
          <a:spcPct val="20000"/>
        </a:spcBef>
        <a:spcAft>
          <a:spcPct val="0"/>
        </a:spcAft>
        <a:defRPr lang="de-DE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91351" indent="-2658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063578" indent="-21273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488988" indent="-21273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1914428" indent="-21273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339845" indent="-212734" algn="l" defTabSz="85090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65293" indent="-212734" algn="l" defTabSz="85090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718" indent="-212734" algn="l" defTabSz="85090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16135" indent="-212734" algn="l" defTabSz="85090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5090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5455" algn="l" defTabSz="85090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0907" algn="l" defTabSz="85090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6286" algn="l" defTabSz="85090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1741" algn="l" defTabSz="85090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7151" algn="l" defTabSz="85090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2585" algn="l" defTabSz="85090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8001" algn="l" defTabSz="85090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03441" algn="l" defTabSz="85090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rafik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075" y="121287"/>
            <a:ext cx="1118418" cy="786772"/>
          </a:xfrm>
          <a:prstGeom prst="rect">
            <a:avLst/>
          </a:prstGeom>
        </p:spPr>
      </p:pic>
      <p:sp>
        <p:nvSpPr>
          <p:cNvPr id="4" name="Textfeld 1"/>
          <p:cNvSpPr txBox="1">
            <a:spLocks noChangeArrowheads="1"/>
          </p:cNvSpPr>
          <p:nvPr/>
        </p:nvSpPr>
        <p:spPr bwMode="auto">
          <a:xfrm>
            <a:off x="163414" y="410803"/>
            <a:ext cx="8899188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>
              <a:lnSpc>
                <a:spcPts val="1713"/>
              </a:lnSpc>
            </a:pPr>
            <a:r>
              <a:rPr lang="de-DE" altLang="de-DE" sz="1600" dirty="0">
                <a:solidFill>
                  <a:srgbClr val="439ACB"/>
                </a:solidFill>
              </a:rPr>
              <a:t>Bayerisches Staatsministerium für</a:t>
            </a:r>
          </a:p>
          <a:p>
            <a:pPr>
              <a:lnSpc>
                <a:spcPts val="1713"/>
              </a:lnSpc>
            </a:pPr>
            <a:r>
              <a:rPr lang="de-DE" altLang="de-DE" sz="1600" dirty="0">
                <a:solidFill>
                  <a:srgbClr val="439ACB"/>
                </a:solidFill>
              </a:rPr>
              <a:t>Wirtschaft und Medien, Energie und Technologie</a:t>
            </a:r>
          </a:p>
        </p:txBody>
      </p:sp>
      <p:sp>
        <p:nvSpPr>
          <p:cNvPr id="5" name="Rectangle 5134"/>
          <p:cNvSpPr>
            <a:spLocks noChangeArrowheads="1"/>
          </p:cNvSpPr>
          <p:nvPr/>
        </p:nvSpPr>
        <p:spPr bwMode="auto">
          <a:xfrm>
            <a:off x="792539" y="7168518"/>
            <a:ext cx="8269844" cy="70755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081" tIns="44540" rIns="89081" bIns="44540" anchor="ctr"/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>
              <a:solidFill>
                <a:srgbClr val="1F497D"/>
              </a:solidFill>
            </a:endParaRPr>
          </a:p>
        </p:txBody>
      </p:sp>
      <p:sp>
        <p:nvSpPr>
          <p:cNvPr id="6" name="Rectangle 5134"/>
          <p:cNvSpPr>
            <a:spLocks noChangeArrowheads="1"/>
          </p:cNvSpPr>
          <p:nvPr/>
        </p:nvSpPr>
        <p:spPr bwMode="auto">
          <a:xfrm>
            <a:off x="792774" y="1238692"/>
            <a:ext cx="8269841" cy="68931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081" tIns="44540" rIns="89081" bIns="44540" anchor="ctr"/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>
              <a:solidFill>
                <a:srgbClr val="1F497D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92538" y="6956024"/>
            <a:ext cx="7020069" cy="180976"/>
          </a:xfrm>
          <a:prstGeom prst="rect">
            <a:avLst/>
          </a:prstGeom>
        </p:spPr>
        <p:txBody>
          <a:bodyPr vert="horz" lIns="89081" tIns="0" rIns="89081" bIns="0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4790" y="6956024"/>
            <a:ext cx="992586" cy="1809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3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5pPr>
      <a:lvl6pPr marL="425188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6pPr>
      <a:lvl7pPr marL="850376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7pPr>
      <a:lvl8pPr marL="1275487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8pPr>
      <a:lvl9pPr marL="1700676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defTabSz="0" rtl="0" eaLnBrk="0" fontAlgn="base" hangingPunct="0">
        <a:spcBef>
          <a:spcPct val="20000"/>
        </a:spcBef>
        <a:spcAft>
          <a:spcPct val="0"/>
        </a:spcAft>
        <a:defRPr lang="de-DE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90904" indent="-26573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062910" indent="-21259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488055" indent="-21259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1913225" indent="-21259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338366" indent="-212598" algn="l" defTabSz="8503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63555" indent="-212598" algn="l" defTabSz="8503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710" indent="-212598" algn="l" defTabSz="8503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13865" indent="-212598" algn="l" defTabSz="8503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503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5188" algn="l" defTabSz="8503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76" algn="l" defTabSz="8503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5487" algn="l" defTabSz="8503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676" algn="l" defTabSz="8503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5816" algn="l" defTabSz="8503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0982" algn="l" defTabSz="8503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6125" algn="l" defTabSz="8503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01301" algn="l" defTabSz="8503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rafik 8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075" y="121287"/>
            <a:ext cx="1118418" cy="786772"/>
          </a:xfrm>
          <a:prstGeom prst="rect">
            <a:avLst/>
          </a:prstGeom>
        </p:spPr>
      </p:pic>
      <p:sp>
        <p:nvSpPr>
          <p:cNvPr id="4" name="Textfeld 1"/>
          <p:cNvSpPr txBox="1">
            <a:spLocks noChangeArrowheads="1"/>
          </p:cNvSpPr>
          <p:nvPr/>
        </p:nvSpPr>
        <p:spPr bwMode="auto">
          <a:xfrm>
            <a:off x="163414" y="410803"/>
            <a:ext cx="8899188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>
              <a:lnSpc>
                <a:spcPts val="1713"/>
              </a:lnSpc>
            </a:pPr>
            <a:r>
              <a:rPr lang="de-DE" altLang="de-DE" sz="1600" dirty="0">
                <a:solidFill>
                  <a:srgbClr val="439ACB"/>
                </a:solidFill>
              </a:rPr>
              <a:t>Bayerisches Staatsministerium für</a:t>
            </a:r>
          </a:p>
          <a:p>
            <a:pPr>
              <a:lnSpc>
                <a:spcPts val="1713"/>
              </a:lnSpc>
            </a:pPr>
            <a:r>
              <a:rPr lang="de-DE" altLang="de-DE" sz="1600" dirty="0" smtClean="0">
                <a:solidFill>
                  <a:srgbClr val="439ACB"/>
                </a:solidFill>
              </a:rPr>
              <a:t>Wirtschaft, </a:t>
            </a:r>
            <a:r>
              <a:rPr lang="de-DE" altLang="de-DE" sz="1600" dirty="0">
                <a:solidFill>
                  <a:srgbClr val="439ACB"/>
                </a:solidFill>
              </a:rPr>
              <a:t>Energie und Technologie</a:t>
            </a:r>
          </a:p>
        </p:txBody>
      </p:sp>
      <p:sp>
        <p:nvSpPr>
          <p:cNvPr id="5" name="Rectangle 5134"/>
          <p:cNvSpPr>
            <a:spLocks noChangeArrowheads="1"/>
          </p:cNvSpPr>
          <p:nvPr/>
        </p:nvSpPr>
        <p:spPr bwMode="auto">
          <a:xfrm>
            <a:off x="792539" y="7168503"/>
            <a:ext cx="8269844" cy="70755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192" tIns="44596" rIns="89192" bIns="44596" anchor="ctr"/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>
              <a:solidFill>
                <a:srgbClr val="1F497D"/>
              </a:solidFill>
            </a:endParaRPr>
          </a:p>
        </p:txBody>
      </p:sp>
      <p:sp>
        <p:nvSpPr>
          <p:cNvPr id="6" name="Rectangle 5134"/>
          <p:cNvSpPr>
            <a:spLocks noChangeArrowheads="1"/>
          </p:cNvSpPr>
          <p:nvPr/>
        </p:nvSpPr>
        <p:spPr bwMode="auto">
          <a:xfrm>
            <a:off x="792774" y="1238692"/>
            <a:ext cx="8269841" cy="68931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192" tIns="44596" rIns="89192" bIns="44596" anchor="ctr"/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>
              <a:solidFill>
                <a:srgbClr val="1F497D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92538" y="6956024"/>
            <a:ext cx="7020069" cy="180976"/>
          </a:xfrm>
          <a:prstGeom prst="rect">
            <a:avLst/>
          </a:prstGeom>
        </p:spPr>
        <p:txBody>
          <a:bodyPr vert="horz" lIns="89192" tIns="0" rIns="89192" bIns="0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4790" y="6956024"/>
            <a:ext cx="992586" cy="1809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4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859" r:id="rId5"/>
    <p:sldLayoutId id="2147483778" r:id="rId6"/>
    <p:sldLayoutId id="2147483794" r:id="rId7"/>
    <p:sldLayoutId id="214748383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5pPr>
      <a:lvl6pPr marL="425705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6pPr>
      <a:lvl7pPr marL="851424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7pPr>
      <a:lvl8pPr marL="1277054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8pPr>
      <a:lvl9pPr marL="1702763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defTabSz="0" rtl="0" eaLnBrk="0" fontAlgn="base" hangingPunct="0">
        <a:spcBef>
          <a:spcPct val="20000"/>
        </a:spcBef>
        <a:spcAft>
          <a:spcPct val="0"/>
        </a:spcAft>
        <a:defRPr lang="de-DE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91765" indent="-2660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064220" indent="-2128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489883" indent="-2128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1915577" indent="-2128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341246" indent="-212860" algn="l" defTabSz="8514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66956" indent="-212860" algn="l" defTabSz="8514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637" indent="-212860" algn="l" defTabSz="8514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18308" indent="-212860" algn="l" defTabSz="8514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514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5705" algn="l" defTabSz="8514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1424" algn="l" defTabSz="8514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7054" algn="l" defTabSz="8514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2763" algn="l" defTabSz="8514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8430" algn="l" defTabSz="8514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4120" algn="l" defTabSz="8514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9790" algn="l" defTabSz="8514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05486" algn="l" defTabSz="8514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rafik 8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069" y="121287"/>
            <a:ext cx="1118418" cy="786772"/>
          </a:xfrm>
          <a:prstGeom prst="rect">
            <a:avLst/>
          </a:prstGeom>
        </p:spPr>
      </p:pic>
      <p:sp>
        <p:nvSpPr>
          <p:cNvPr id="4" name="Textfeld 1"/>
          <p:cNvSpPr txBox="1">
            <a:spLocks noChangeArrowheads="1"/>
          </p:cNvSpPr>
          <p:nvPr userDrawn="1"/>
        </p:nvSpPr>
        <p:spPr bwMode="auto">
          <a:xfrm>
            <a:off x="163176" y="410788"/>
            <a:ext cx="8899188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>
              <a:lnSpc>
                <a:spcPts val="1716"/>
              </a:lnSpc>
            </a:pPr>
            <a:r>
              <a:rPr lang="de-DE" altLang="de-DE" sz="1600" dirty="0">
                <a:solidFill>
                  <a:srgbClr val="439ACB"/>
                </a:solidFill>
              </a:rPr>
              <a:t>Bayerisches Staatsministerium für</a:t>
            </a:r>
          </a:p>
          <a:p>
            <a:pPr>
              <a:lnSpc>
                <a:spcPts val="1716"/>
              </a:lnSpc>
            </a:pPr>
            <a:r>
              <a:rPr lang="de-DE" altLang="de-DE" sz="1600" dirty="0">
                <a:solidFill>
                  <a:srgbClr val="439ACB"/>
                </a:solidFill>
              </a:rPr>
              <a:t>Wirtschaft und Medien, Energie und Technologie</a:t>
            </a:r>
          </a:p>
        </p:txBody>
      </p:sp>
      <p:sp>
        <p:nvSpPr>
          <p:cNvPr id="5" name="Rectangle 5134"/>
          <p:cNvSpPr>
            <a:spLocks noChangeArrowheads="1"/>
          </p:cNvSpPr>
          <p:nvPr userDrawn="1"/>
        </p:nvSpPr>
        <p:spPr bwMode="auto">
          <a:xfrm>
            <a:off x="792524" y="7168258"/>
            <a:ext cx="8269844" cy="70755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17" tIns="45659" rIns="91317" bIns="45659" anchor="ctr"/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>
              <a:solidFill>
                <a:srgbClr val="1F497D"/>
              </a:solidFill>
            </a:endParaRPr>
          </a:p>
        </p:txBody>
      </p:sp>
      <p:sp>
        <p:nvSpPr>
          <p:cNvPr id="6" name="Rectangle 5134"/>
          <p:cNvSpPr>
            <a:spLocks noChangeArrowheads="1"/>
          </p:cNvSpPr>
          <p:nvPr userDrawn="1"/>
        </p:nvSpPr>
        <p:spPr bwMode="auto">
          <a:xfrm>
            <a:off x="792534" y="1238680"/>
            <a:ext cx="8269841" cy="68931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17" tIns="45659" rIns="91317" bIns="45659" anchor="ctr"/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>
              <a:solidFill>
                <a:srgbClr val="1F497D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92528" y="6956024"/>
            <a:ext cx="7020069" cy="180976"/>
          </a:xfrm>
          <a:prstGeom prst="rect">
            <a:avLst/>
          </a:prstGeom>
        </p:spPr>
        <p:txBody>
          <a:bodyPr vert="horz" lIns="91317" tIns="0" rIns="91317" bIns="0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4790" y="6956024"/>
            <a:ext cx="992586" cy="1809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4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5pPr>
      <a:lvl6pPr marL="435879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6pPr>
      <a:lvl7pPr marL="871763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7pPr>
      <a:lvl8pPr marL="1307639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8pPr>
      <a:lvl9pPr marL="1743519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defTabSz="0" rtl="0" eaLnBrk="0" fontAlgn="base" hangingPunct="0">
        <a:spcBef>
          <a:spcPct val="20000"/>
        </a:spcBef>
        <a:spcAft>
          <a:spcPct val="0"/>
        </a:spcAft>
        <a:defRPr lang="de-DE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08301" indent="-27242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089700" indent="-2179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525577" indent="-2179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1961459" indent="-2179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397339" indent="-217940" algn="l" defTabSz="871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3220" indent="-217940" algn="l" defTabSz="871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69097" indent="-217940" algn="l" defTabSz="871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4975" indent="-217940" algn="l" defTabSz="871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7176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5879" algn="l" defTabSz="87176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1763" algn="l" defTabSz="87176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7639" algn="l" defTabSz="87176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3519" algn="l" defTabSz="87176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9398" algn="l" defTabSz="87176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278" algn="l" defTabSz="87176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1157" algn="l" defTabSz="87176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87036" algn="l" defTabSz="87176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rafik 8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075" y="121287"/>
            <a:ext cx="1118418" cy="786772"/>
          </a:xfrm>
          <a:prstGeom prst="rect">
            <a:avLst/>
          </a:prstGeom>
        </p:spPr>
      </p:pic>
      <p:sp>
        <p:nvSpPr>
          <p:cNvPr id="4" name="Textfeld 1"/>
          <p:cNvSpPr txBox="1">
            <a:spLocks noChangeArrowheads="1"/>
          </p:cNvSpPr>
          <p:nvPr/>
        </p:nvSpPr>
        <p:spPr bwMode="auto">
          <a:xfrm>
            <a:off x="163414" y="410805"/>
            <a:ext cx="8899188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>
              <a:lnSpc>
                <a:spcPts val="1713"/>
              </a:lnSpc>
            </a:pPr>
            <a:r>
              <a:rPr lang="de-DE" altLang="de-DE" sz="1600" dirty="0">
                <a:solidFill>
                  <a:srgbClr val="439ACB"/>
                </a:solidFill>
              </a:rPr>
              <a:t>Bayerisches Staatsministerium für</a:t>
            </a:r>
          </a:p>
          <a:p>
            <a:pPr>
              <a:lnSpc>
                <a:spcPts val="1713"/>
              </a:lnSpc>
            </a:pPr>
            <a:r>
              <a:rPr lang="de-DE" altLang="de-DE" sz="1600" dirty="0" smtClean="0">
                <a:solidFill>
                  <a:srgbClr val="439ACB"/>
                </a:solidFill>
              </a:rPr>
              <a:t>Wirtschaft, </a:t>
            </a:r>
            <a:r>
              <a:rPr lang="de-DE" altLang="de-DE" sz="1600" dirty="0">
                <a:solidFill>
                  <a:srgbClr val="439ACB"/>
                </a:solidFill>
              </a:rPr>
              <a:t>Energie und Technologie</a:t>
            </a:r>
          </a:p>
        </p:txBody>
      </p:sp>
      <p:sp>
        <p:nvSpPr>
          <p:cNvPr id="5" name="Rectangle 5134"/>
          <p:cNvSpPr>
            <a:spLocks noChangeArrowheads="1"/>
          </p:cNvSpPr>
          <p:nvPr/>
        </p:nvSpPr>
        <p:spPr bwMode="auto">
          <a:xfrm>
            <a:off x="792539" y="7168505"/>
            <a:ext cx="8269844" cy="70755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174" tIns="44586" rIns="89174" bIns="44586" anchor="ctr"/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>
              <a:solidFill>
                <a:srgbClr val="1F497D"/>
              </a:solidFill>
            </a:endParaRPr>
          </a:p>
        </p:txBody>
      </p:sp>
      <p:sp>
        <p:nvSpPr>
          <p:cNvPr id="6" name="Rectangle 5134"/>
          <p:cNvSpPr>
            <a:spLocks noChangeArrowheads="1"/>
          </p:cNvSpPr>
          <p:nvPr/>
        </p:nvSpPr>
        <p:spPr bwMode="auto">
          <a:xfrm>
            <a:off x="792776" y="1238694"/>
            <a:ext cx="8269841" cy="68931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174" tIns="44586" rIns="89174" bIns="44586" anchor="ctr"/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>
              <a:solidFill>
                <a:srgbClr val="1F497D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92540" y="6956024"/>
            <a:ext cx="7020069" cy="180976"/>
          </a:xfrm>
          <a:prstGeom prst="rect">
            <a:avLst/>
          </a:prstGeom>
        </p:spPr>
        <p:txBody>
          <a:bodyPr vert="horz" lIns="89174" tIns="0" rIns="89174" bIns="0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Fußzeile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4790" y="6956024"/>
            <a:ext cx="992586" cy="1809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CD9B-2EC0-4786-BD83-C4DBD24011A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3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5pPr>
      <a:lvl6pPr marL="425621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6pPr>
      <a:lvl7pPr marL="851252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7pPr>
      <a:lvl8pPr marL="1276798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8pPr>
      <a:lvl9pPr marL="1702423" algn="ctr" rtl="0" fontAlgn="base">
        <a:spcBef>
          <a:spcPct val="0"/>
        </a:spcBef>
        <a:spcAft>
          <a:spcPct val="0"/>
        </a:spcAft>
        <a:buFont typeface="Arial" charset="0"/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defTabSz="0" rtl="0" eaLnBrk="0" fontAlgn="base" hangingPunct="0">
        <a:spcBef>
          <a:spcPct val="20000"/>
        </a:spcBef>
        <a:spcAft>
          <a:spcPct val="0"/>
        </a:spcAft>
        <a:defRPr lang="de-DE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91625" indent="-26599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064006" indent="-21281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489585" indent="-21281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1915193" indent="-21281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340778" indent="-212818" algn="l" defTabSz="851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66402" indent="-212818" algn="l" defTabSz="851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997" indent="-212818" algn="l" defTabSz="851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17584" indent="-212818" algn="l" defTabSz="851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512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5621" algn="l" defTabSz="8512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1252" algn="l" defTabSz="8512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6798" algn="l" defTabSz="8512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2423" algn="l" defTabSz="8512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8004" algn="l" defTabSz="8512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3608" algn="l" defTabSz="8512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9193" algn="l" defTabSz="8512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04804" algn="l" defTabSz="8512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6.jpeg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9.png"/><Relationship Id="rId26" Type="http://schemas.openxmlformats.org/officeDocument/2006/relationships/image" Target="../media/image12.png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0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oleObject" Target="../embeddings/oleObject4.bin"/><Relationship Id="rId25" Type="http://schemas.openxmlformats.org/officeDocument/2006/relationships/oleObject" Target="../embeddings/oleObject7.bin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24" Type="http://schemas.openxmlformats.org/officeDocument/2006/relationships/image" Target="../media/image21.jpeg"/><Relationship Id="rId32" Type="http://schemas.openxmlformats.org/officeDocument/2006/relationships/image" Target="../media/image26.png"/><Relationship Id="rId5" Type="http://schemas.openxmlformats.org/officeDocument/2006/relationships/image" Target="../media/image14.png"/><Relationship Id="rId15" Type="http://schemas.openxmlformats.org/officeDocument/2006/relationships/oleObject" Target="../embeddings/oleObject3.bin"/><Relationship Id="rId23" Type="http://schemas.openxmlformats.org/officeDocument/2006/relationships/image" Target="../media/image11.png"/><Relationship Id="rId28" Type="http://schemas.openxmlformats.org/officeDocument/2006/relationships/image" Target="../media/image22.png"/><Relationship Id="rId10" Type="http://schemas.openxmlformats.org/officeDocument/2006/relationships/image" Target="../media/image6.png"/><Relationship Id="rId19" Type="http://schemas.openxmlformats.org/officeDocument/2006/relationships/oleObject" Target="../embeddings/oleObject5.bin"/><Relationship Id="rId31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7.png"/><Relationship Id="rId22" Type="http://schemas.openxmlformats.org/officeDocument/2006/relationships/oleObject" Target="../embeddings/oleObject6.bin"/><Relationship Id="rId27" Type="http://schemas.openxmlformats.org/officeDocument/2006/relationships/hyperlink" Target="http://www.allianz.de/index.html" TargetMode="External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18236" y="2539380"/>
            <a:ext cx="8303029" cy="34563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86BC"/>
                </a:solidFill>
                <a:latin typeface="+mj-lt"/>
                <a:ea typeface="+mj-ea"/>
                <a:cs typeface="+mj-cs"/>
              </a:defRPr>
            </a:lvl1pPr>
            <a:lvl2pPr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2pPr>
            <a:lvl3pPr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3pPr>
            <a:lvl4pPr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4pPr>
            <a:lvl5pPr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5pPr>
            <a:lvl6pPr marL="456715"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6pPr>
            <a:lvl7pPr marL="913434"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7pPr>
            <a:lvl8pPr marL="1370153"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8pPr>
            <a:lvl9pPr marL="1826872"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9pPr>
          </a:lstStyle>
          <a:p>
            <a:pPr defTabSz="968808">
              <a:defRPr/>
            </a:pPr>
            <a:r>
              <a:rPr lang="de-DE" altLang="de-DE" sz="3700" b="1" kern="0" dirty="0">
                <a:latin typeface="AvantGarde Bk BT"/>
              </a:rPr>
              <a:t/>
            </a:r>
            <a:br>
              <a:rPr lang="de-DE" altLang="de-DE" sz="3700" b="1" kern="0" dirty="0">
                <a:latin typeface="AvantGarde Bk BT"/>
              </a:rPr>
            </a:br>
            <a:r>
              <a:rPr lang="de-DE" altLang="de-DE" b="1" kern="0" dirty="0" smtClean="0">
                <a:latin typeface="AvantGarde Bk BT"/>
              </a:rPr>
              <a:t>Cluster </a:t>
            </a:r>
            <a:r>
              <a:rPr lang="de-DE" altLang="de-DE" b="1" kern="0" dirty="0" err="1" smtClean="0">
                <a:latin typeface="AvantGarde Bk BT"/>
              </a:rPr>
              <a:t>Policy</a:t>
            </a:r>
            <a:r>
              <a:rPr lang="de-DE" altLang="de-DE" b="1" kern="0" dirty="0" smtClean="0">
                <a:latin typeface="AvantGarde Bk BT"/>
              </a:rPr>
              <a:t> in Bavaria – </a:t>
            </a:r>
            <a:br>
              <a:rPr lang="de-DE" altLang="de-DE" b="1" kern="0" dirty="0" smtClean="0">
                <a:latin typeface="AvantGarde Bk BT"/>
              </a:rPr>
            </a:br>
            <a:r>
              <a:rPr lang="de-DE" altLang="de-DE" b="1" kern="0" dirty="0" err="1" smtClean="0">
                <a:latin typeface="AvantGarde Bk BT"/>
              </a:rPr>
              <a:t>why</a:t>
            </a:r>
            <a:r>
              <a:rPr lang="de-DE" altLang="de-DE" b="1" kern="0" dirty="0" smtClean="0">
                <a:latin typeface="AvantGarde Bk BT"/>
              </a:rPr>
              <a:t> </a:t>
            </a:r>
            <a:r>
              <a:rPr lang="de-DE" altLang="de-DE" b="1" kern="0" dirty="0" err="1" smtClean="0">
                <a:latin typeface="AvantGarde Bk BT"/>
              </a:rPr>
              <a:t>to</a:t>
            </a:r>
            <a:r>
              <a:rPr lang="de-DE" altLang="de-DE" b="1" kern="0" dirty="0" smtClean="0">
                <a:latin typeface="AvantGarde Bk BT"/>
              </a:rPr>
              <a:t> </a:t>
            </a:r>
            <a:r>
              <a:rPr lang="de-DE" altLang="de-DE" b="1" kern="0" dirty="0" err="1" smtClean="0">
                <a:latin typeface="AvantGarde Bk BT"/>
              </a:rPr>
              <a:t>support</a:t>
            </a:r>
            <a:r>
              <a:rPr lang="de-DE" altLang="de-DE" b="1" kern="0" dirty="0" smtClean="0">
                <a:latin typeface="AvantGarde Bk BT"/>
              </a:rPr>
              <a:t> Cluster Development?</a:t>
            </a:r>
            <a:r>
              <a:rPr lang="en-GB" altLang="de-DE" sz="3700" b="1" kern="0" dirty="0">
                <a:latin typeface="AvantGarde Bk BT"/>
              </a:rPr>
              <a:t/>
            </a:r>
            <a:br>
              <a:rPr lang="en-GB" altLang="de-DE" sz="3700" b="1" kern="0" dirty="0">
                <a:latin typeface="AvantGarde Bk BT"/>
              </a:rPr>
            </a:br>
            <a:r>
              <a:rPr lang="de-DE" altLang="de-DE" sz="3700" b="1" kern="0" dirty="0">
                <a:latin typeface="AvantGarde Bk BT"/>
              </a:rPr>
              <a:t/>
            </a:r>
            <a:br>
              <a:rPr lang="de-DE" altLang="de-DE" sz="3700" b="1" kern="0" dirty="0">
                <a:latin typeface="AvantGarde Bk BT"/>
              </a:rPr>
            </a:br>
            <a:r>
              <a:rPr lang="de-DE" altLang="de-DE" sz="1200" b="1" kern="0" dirty="0">
                <a:latin typeface="AvantGarde Bk BT"/>
              </a:rPr>
              <a:t/>
            </a:r>
            <a:br>
              <a:rPr lang="de-DE" altLang="de-DE" sz="1200" b="1" kern="0" dirty="0">
                <a:latin typeface="AvantGarde Bk BT"/>
              </a:rPr>
            </a:br>
            <a:r>
              <a:rPr lang="de-DE" altLang="de-DE" sz="3700" b="1" kern="0" dirty="0">
                <a:latin typeface="AvantGarde Bk BT"/>
              </a:rPr>
              <a:t/>
            </a:r>
            <a:br>
              <a:rPr lang="de-DE" altLang="de-DE" sz="3700" b="1" kern="0" dirty="0">
                <a:latin typeface="AvantGarde Bk BT"/>
              </a:rPr>
            </a:br>
            <a:r>
              <a:rPr lang="de-DE" altLang="de-DE" sz="2000" kern="0" dirty="0">
                <a:latin typeface="AvantGarde Bk BT"/>
              </a:rPr>
              <a:t>Dr. Stephan Pflugbeil</a:t>
            </a:r>
            <a:r>
              <a:rPr lang="de-DE" altLang="de-DE" sz="2800" kern="0" dirty="0">
                <a:latin typeface="AvantGarde Bk BT"/>
              </a:rPr>
              <a:t/>
            </a:r>
            <a:br>
              <a:rPr lang="de-DE" altLang="de-DE" sz="2800" kern="0" dirty="0">
                <a:latin typeface="AvantGarde Bk BT"/>
              </a:rPr>
            </a:br>
            <a:r>
              <a:rPr lang="de-DE" altLang="de-DE" sz="1800" kern="0" dirty="0" smtClean="0">
                <a:latin typeface="AvantGarde Bk BT"/>
              </a:rPr>
              <a:t>DEPO 2015, Pilsen, 18.10.2018</a:t>
            </a:r>
            <a:r>
              <a:rPr lang="de-DE" altLang="de-DE" sz="1800" b="1" kern="0" dirty="0">
                <a:latin typeface="AvantGarde Bk BT"/>
              </a:rPr>
              <a:t/>
            </a:r>
            <a:br>
              <a:rPr lang="de-DE" altLang="de-DE" sz="1800" b="1" kern="0" dirty="0">
                <a:latin typeface="AvantGarde Bk BT"/>
              </a:rPr>
            </a:br>
            <a:r>
              <a:rPr lang="de-DE" altLang="de-DE" sz="1800" kern="0" dirty="0" smtClean="0">
                <a:latin typeface="AvantGarde Bk BT"/>
              </a:rPr>
              <a:t>Day </a:t>
            </a:r>
            <a:r>
              <a:rPr lang="de-DE" altLang="de-DE" sz="1800" kern="0" dirty="0" err="1" smtClean="0">
                <a:latin typeface="AvantGarde Bk BT"/>
              </a:rPr>
              <a:t>of</a:t>
            </a:r>
            <a:r>
              <a:rPr lang="de-DE" altLang="de-DE" sz="1800" kern="0" dirty="0" smtClean="0">
                <a:latin typeface="AvantGarde Bk BT"/>
              </a:rPr>
              <a:t> Clusters in </a:t>
            </a:r>
            <a:r>
              <a:rPr lang="de-DE" altLang="de-DE" sz="1800" kern="0" dirty="0" err="1" smtClean="0">
                <a:latin typeface="AvantGarde Bk BT"/>
              </a:rPr>
              <a:t>the</a:t>
            </a:r>
            <a:r>
              <a:rPr lang="de-DE" altLang="de-DE" sz="1800" kern="0" dirty="0" smtClean="0">
                <a:latin typeface="AvantGarde Bk BT"/>
              </a:rPr>
              <a:t> Pilsen Region</a:t>
            </a:r>
            <a:endParaRPr lang="en-GB" altLang="de-DE" sz="1800" kern="0" dirty="0">
              <a:latin typeface="AvantGarde Bk BT"/>
            </a:endParaRPr>
          </a:p>
        </p:txBody>
      </p:sp>
    </p:spTree>
    <p:extLst>
      <p:ext uri="{BB962C8B-B14F-4D97-AF65-F5344CB8AC3E}">
        <p14:creationId xmlns:p14="http://schemas.microsoft.com/office/powerpoint/2010/main" val="2881994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/>
          <p:cNvSpPr txBox="1">
            <a:spLocks/>
          </p:cNvSpPr>
          <p:nvPr/>
        </p:nvSpPr>
        <p:spPr bwMode="auto">
          <a:xfrm>
            <a:off x="792797" y="1664076"/>
            <a:ext cx="8269583" cy="51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+mj-lt"/>
                <a:ea typeface="+mj-ea"/>
                <a:cs typeface="+mj-cs"/>
              </a:defRPr>
            </a:lvl1pPr>
            <a:lvl2pPr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2pPr>
            <a:lvl3pPr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3pPr>
            <a:lvl4pPr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4pPr>
            <a:lvl5pPr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5pPr>
            <a:lvl6pPr marL="456715"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6pPr>
            <a:lvl7pPr marL="913434"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7pPr>
            <a:lvl8pPr marL="1370153"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8pPr>
            <a:lvl9pPr marL="1826872"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9pPr>
          </a:lstStyle>
          <a:p>
            <a:pPr defTabSz="968808">
              <a:defRPr/>
            </a:pPr>
            <a:r>
              <a:rPr lang="de-DE" kern="0" dirty="0" smtClean="0">
                <a:latin typeface="AvantGarde Bk BT"/>
              </a:rPr>
              <a:t>Gliederung</a:t>
            </a:r>
            <a:endParaRPr lang="de-DE" kern="0" dirty="0">
              <a:latin typeface="AvantGarde Bk BT"/>
            </a:endParaRPr>
          </a:p>
        </p:txBody>
      </p:sp>
      <p:sp>
        <p:nvSpPr>
          <p:cNvPr id="4" name="Inhaltsplatzhalter 3"/>
          <p:cNvSpPr txBox="1">
            <a:spLocks/>
          </p:cNvSpPr>
          <p:nvPr/>
        </p:nvSpPr>
        <p:spPr bwMode="auto">
          <a:xfrm>
            <a:off x="792797" y="2832736"/>
            <a:ext cx="8254593" cy="408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80600" indent="-380600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u"/>
              <a:tabLst>
                <a:tab pos="1236943" algn="l"/>
                <a:tab pos="1332096" algn="l"/>
              </a:tabLst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6344" indent="-285455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l"/>
              <a:tabLst>
                <a:tab pos="1236943" algn="l"/>
                <a:tab pos="1332096" algn="l"/>
              </a:tabLst>
              <a:defRPr kumimoji="1" sz="2400">
                <a:solidFill>
                  <a:schemeClr val="tx1"/>
                </a:solidFill>
                <a:latin typeface="+mn-lt"/>
              </a:defRPr>
            </a:lvl2pPr>
            <a:lvl3pPr marL="1236943" indent="-190299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SzPct val="80000"/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617541" indent="-190299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 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4pPr>
            <a:lvl5pPr marL="2862416" indent="-241043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5pPr>
            <a:lvl6pPr marL="3319133" indent="-241043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6pPr>
            <a:lvl7pPr marL="3775852" indent="-241043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7pPr>
            <a:lvl8pPr marL="4232567" indent="-241043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8pPr>
            <a:lvl9pPr marL="4689287" indent="-241043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9pPr>
          </a:lstStyle>
          <a:p>
            <a:pPr marL="446120" indent="-446120" defTabSz="968808">
              <a:buClrTx/>
              <a:buFont typeface="Wingdings" pitchFamily="2" charset="2"/>
              <a:buAutoNum type="arabicPeriod"/>
              <a:tabLst>
                <a:tab pos="1236774" algn="l"/>
                <a:tab pos="1331914" algn="l"/>
              </a:tabLst>
              <a:defRPr/>
            </a:pPr>
            <a:r>
              <a:rPr lang="de-DE" kern="0" dirty="0" smtClean="0">
                <a:solidFill>
                  <a:prstClr val="white">
                    <a:lumMod val="75000"/>
                  </a:prstClr>
                </a:solidFill>
                <a:latin typeface="Arial"/>
              </a:rPr>
              <a:t>Kurz-Präsentation Bayern</a:t>
            </a:r>
          </a:p>
          <a:p>
            <a:pPr marL="446120" indent="-446120" defTabSz="968808">
              <a:buClrTx/>
              <a:buFont typeface="Wingdings" pitchFamily="2" charset="2"/>
              <a:buAutoNum type="arabicPeriod"/>
              <a:tabLst>
                <a:tab pos="1236774" algn="l"/>
                <a:tab pos="1331914" algn="l"/>
              </a:tabLst>
              <a:defRPr/>
            </a:pPr>
            <a:r>
              <a:rPr lang="de-DE" kern="0" dirty="0" smtClean="0">
                <a:solidFill>
                  <a:prstClr val="black"/>
                </a:solidFill>
                <a:latin typeface="Arial"/>
              </a:rPr>
              <a:t>Bayerische Cluster</a:t>
            </a:r>
          </a:p>
          <a:p>
            <a:pPr marL="0" indent="0" defTabSz="968808">
              <a:spcBef>
                <a:spcPts val="600"/>
              </a:spcBef>
              <a:buClrTx/>
              <a:buFont typeface="Wingdings" pitchFamily="2" charset="2"/>
              <a:buNone/>
              <a:tabLst>
                <a:tab pos="719706" algn="l"/>
                <a:tab pos="1237893" algn="l"/>
                <a:tab pos="1331454" algn="l"/>
              </a:tabLst>
              <a:defRPr/>
            </a:pPr>
            <a:r>
              <a:rPr lang="de-DE" kern="0" dirty="0">
                <a:solidFill>
                  <a:prstClr val="white">
                    <a:lumMod val="75000"/>
                  </a:prstClr>
                </a:solidFill>
                <a:latin typeface="Arial"/>
              </a:rPr>
              <a:t>	</a:t>
            </a:r>
            <a:r>
              <a:rPr lang="de-DE" kern="0" dirty="0">
                <a:solidFill>
                  <a:prstClr val="black"/>
                </a:solidFill>
                <a:latin typeface="Arial"/>
              </a:rPr>
              <a:t>2</a:t>
            </a:r>
            <a:r>
              <a:rPr lang="de-DE" kern="0" dirty="0" smtClean="0">
                <a:solidFill>
                  <a:prstClr val="black"/>
                </a:solidFill>
                <a:latin typeface="Arial"/>
              </a:rPr>
              <a:t>.1</a:t>
            </a:r>
            <a:r>
              <a:rPr lang="de-DE" kern="0" dirty="0">
                <a:solidFill>
                  <a:prstClr val="black"/>
                </a:solidFill>
                <a:latin typeface="Arial"/>
              </a:rPr>
              <a:t>	 Definition</a:t>
            </a:r>
          </a:p>
          <a:p>
            <a:pPr marL="0" indent="0" defTabSz="968808">
              <a:spcBef>
                <a:spcPts val="600"/>
              </a:spcBef>
              <a:buClrTx/>
              <a:buFont typeface="Wingdings" pitchFamily="2" charset="2"/>
              <a:buNone/>
              <a:tabLst>
                <a:tab pos="719706" algn="l"/>
                <a:tab pos="1237893" algn="l"/>
                <a:tab pos="1331454" algn="l"/>
              </a:tabLst>
              <a:defRPr/>
            </a:pPr>
            <a:r>
              <a:rPr lang="de-DE" kern="0" dirty="0">
                <a:solidFill>
                  <a:prstClr val="white">
                    <a:lumMod val="75000"/>
                  </a:prstClr>
                </a:solidFill>
                <a:latin typeface="Arial"/>
              </a:rPr>
              <a:t>	2</a:t>
            </a:r>
            <a:r>
              <a:rPr lang="de-DE" kern="0" dirty="0" smtClean="0">
                <a:solidFill>
                  <a:prstClr val="white">
                    <a:lumMod val="75000"/>
                  </a:prstClr>
                </a:solidFill>
                <a:latin typeface="Arial"/>
              </a:rPr>
              <a:t>.2 </a:t>
            </a:r>
            <a:r>
              <a:rPr lang="de-DE" kern="0" dirty="0">
                <a:solidFill>
                  <a:prstClr val="white">
                    <a:lumMod val="75000"/>
                  </a:prstClr>
                </a:solidFill>
                <a:latin typeface="Arial"/>
              </a:rPr>
              <a:t>Dienstleistungen</a:t>
            </a:r>
          </a:p>
          <a:p>
            <a:pPr marL="0" indent="0" defTabSz="968808">
              <a:spcBef>
                <a:spcPts val="600"/>
              </a:spcBef>
              <a:buClrTx/>
              <a:buFont typeface="Wingdings" pitchFamily="2" charset="2"/>
              <a:buNone/>
              <a:tabLst>
                <a:tab pos="719706" algn="l"/>
                <a:tab pos="1237893" algn="l"/>
                <a:tab pos="1331454" algn="l"/>
              </a:tabLst>
              <a:defRPr/>
            </a:pPr>
            <a:r>
              <a:rPr lang="de-DE" kern="0" dirty="0">
                <a:solidFill>
                  <a:prstClr val="white">
                    <a:lumMod val="75000"/>
                  </a:prstClr>
                </a:solidFill>
                <a:latin typeface="Arial"/>
              </a:rPr>
              <a:t>	</a:t>
            </a:r>
            <a:r>
              <a:rPr lang="de-DE" kern="0" dirty="0" smtClean="0">
                <a:solidFill>
                  <a:prstClr val="white">
                    <a:lumMod val="75000"/>
                  </a:prstClr>
                </a:solidFill>
                <a:latin typeface="Arial"/>
              </a:rPr>
              <a:t>2.3 Erfolge</a:t>
            </a:r>
          </a:p>
          <a:p>
            <a:pPr marL="514350" indent="-514350" defTabSz="968808">
              <a:buClrTx/>
              <a:buFont typeface="+mj-lt"/>
              <a:buAutoNum type="arabicPeriod" startAt="3"/>
              <a:tabLst>
                <a:tab pos="1236774" algn="l"/>
                <a:tab pos="1331914" algn="l"/>
              </a:tabLst>
              <a:defRPr/>
            </a:pPr>
            <a:r>
              <a:rPr lang="de-DE" kern="0" dirty="0" smtClean="0">
                <a:solidFill>
                  <a:prstClr val="white">
                    <a:lumMod val="75000"/>
                  </a:prstClr>
                </a:solidFill>
                <a:latin typeface="Arial"/>
              </a:rPr>
              <a:t>Zusammenfassung</a:t>
            </a:r>
          </a:p>
          <a:p>
            <a:pPr marL="0" indent="0" defTabSz="968808">
              <a:buClrTx/>
              <a:buFont typeface="Wingdings" pitchFamily="2" charset="2"/>
              <a:buNone/>
              <a:tabLst>
                <a:tab pos="1236774" algn="l"/>
                <a:tab pos="1331914" algn="l"/>
              </a:tabLst>
              <a:defRPr/>
            </a:pPr>
            <a:endParaRPr lang="de-DE" kern="0" dirty="0">
              <a:solidFill>
                <a:prstClr val="black"/>
              </a:solidFill>
              <a:latin typeface="Arial"/>
            </a:endParaRPr>
          </a:p>
          <a:p>
            <a:pPr marL="380548" indent="-380548" defTabSz="968808">
              <a:tabLst>
                <a:tab pos="1236774" algn="l"/>
                <a:tab pos="1331914" algn="l"/>
              </a:tabLst>
              <a:defRPr/>
            </a:pPr>
            <a:endParaRPr lang="de-DE" kern="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106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12358" y="2400576"/>
            <a:ext cx="7128790" cy="71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81000" indent="-381000" algn="l" defTabSz="9699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u"/>
              <a:tabLst>
                <a:tab pos="1238250" algn="l"/>
                <a:tab pos="1333500" algn="l"/>
              </a:tabLst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7250" indent="-285750" algn="l" defTabSz="9699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l"/>
              <a:tabLst>
                <a:tab pos="1238250" algn="l"/>
                <a:tab pos="1333500" algn="l"/>
              </a:tabLst>
              <a:defRPr kumimoji="1" sz="2400">
                <a:solidFill>
                  <a:schemeClr val="tx1"/>
                </a:solidFill>
                <a:latin typeface="+mn-lt"/>
              </a:defRPr>
            </a:lvl2pPr>
            <a:lvl3pPr marL="1238250" indent="-190500" algn="l" defTabSz="9699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SzPct val="80000"/>
              <a:buFont typeface="Wingdings" pitchFamily="2" charset="2"/>
              <a:buChar char="n"/>
              <a:tabLst>
                <a:tab pos="1238250" algn="l"/>
                <a:tab pos="1333500" algn="l"/>
              </a:tabLst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619250" indent="-190500" algn="l" defTabSz="9699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 "/>
              <a:tabLst>
                <a:tab pos="1238250" algn="l"/>
                <a:tab pos="1333500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4pPr>
            <a:lvl5pPr marL="2865438" indent="-241300" algn="l" defTabSz="9699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8250" algn="l"/>
                <a:tab pos="1333500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5pPr>
            <a:lvl6pPr marL="3322638" indent="-241300" algn="l" defTabSz="9699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8250" algn="l"/>
                <a:tab pos="1333500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6pPr>
            <a:lvl7pPr marL="3779838" indent="-241300" algn="l" defTabSz="9699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8250" algn="l"/>
                <a:tab pos="1333500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7pPr>
            <a:lvl8pPr marL="4237038" indent="-241300" algn="l" defTabSz="9699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8250" algn="l"/>
                <a:tab pos="1333500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8pPr>
            <a:lvl9pPr marL="4694238" indent="-241300" algn="l" defTabSz="9699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8250" algn="l"/>
                <a:tab pos="1333500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de-DE" sz="1600" dirty="0" smtClean="0">
                <a:solidFill>
                  <a:prstClr val="black"/>
                </a:solidFill>
                <a:latin typeface="Arial"/>
              </a:rPr>
              <a:t>International </a:t>
            </a:r>
            <a:r>
              <a:rPr lang="en-GB" altLang="de-DE" sz="1600" dirty="0" err="1" smtClean="0">
                <a:solidFill>
                  <a:prstClr val="black"/>
                </a:solidFill>
                <a:latin typeface="Arial"/>
              </a:rPr>
              <a:t>unterschiedliche</a:t>
            </a:r>
            <a:r>
              <a:rPr lang="en-GB" altLang="de-DE" sz="16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GB" altLang="de-DE" sz="1600" dirty="0" err="1" smtClean="0">
                <a:solidFill>
                  <a:prstClr val="black"/>
                </a:solidFill>
                <a:latin typeface="Arial"/>
              </a:rPr>
              <a:t>Definitionen</a:t>
            </a:r>
            <a:r>
              <a:rPr lang="en-GB" altLang="de-DE" sz="16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GB" altLang="de-DE" sz="1600" dirty="0" err="1" smtClean="0">
                <a:solidFill>
                  <a:prstClr val="black"/>
                </a:solidFill>
                <a:latin typeface="Arial"/>
              </a:rPr>
              <a:t>für</a:t>
            </a:r>
            <a:r>
              <a:rPr lang="en-GB" altLang="de-DE" sz="1600" dirty="0" smtClean="0">
                <a:solidFill>
                  <a:prstClr val="black"/>
                </a:solidFill>
                <a:latin typeface="Arial"/>
              </a:rPr>
              <a:t> Cluster</a:t>
            </a:r>
            <a:endParaRPr lang="en-GB" altLang="de-DE" sz="1600" dirty="0">
              <a:solidFill>
                <a:prstClr val="black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GB" sz="1600" dirty="0" err="1" smtClean="0">
                <a:solidFill>
                  <a:prstClr val="black"/>
                </a:solidFill>
                <a:latin typeface="Arial"/>
              </a:rPr>
              <a:t>Bayerische</a:t>
            </a:r>
            <a:r>
              <a:rPr lang="en-GB" sz="16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GB" sz="1600" dirty="0">
                <a:solidFill>
                  <a:prstClr val="black"/>
                </a:solidFill>
                <a:latin typeface="Arial"/>
              </a:rPr>
              <a:t>Definition </a:t>
            </a:r>
            <a:r>
              <a:rPr lang="en-GB" sz="1600" dirty="0" err="1" smtClean="0">
                <a:solidFill>
                  <a:prstClr val="black"/>
                </a:solidFill>
                <a:latin typeface="Arial"/>
              </a:rPr>
              <a:t>anhand</a:t>
            </a:r>
            <a:r>
              <a:rPr lang="en-GB" sz="1600" dirty="0" smtClean="0">
                <a:solidFill>
                  <a:prstClr val="black"/>
                </a:solidFill>
                <a:latin typeface="Arial"/>
              </a:rPr>
              <a:t> von </a:t>
            </a:r>
            <a:r>
              <a:rPr lang="en-GB" sz="1600" dirty="0" err="1" smtClean="0">
                <a:solidFill>
                  <a:prstClr val="black"/>
                </a:solidFill>
                <a:latin typeface="Arial"/>
              </a:rPr>
              <a:t>drei</a:t>
            </a:r>
            <a:r>
              <a:rPr lang="en-GB" sz="16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GB" sz="1600" dirty="0" err="1">
                <a:solidFill>
                  <a:prstClr val="black"/>
                </a:solidFill>
                <a:latin typeface="Arial"/>
              </a:rPr>
              <a:t>Kriterien</a:t>
            </a:r>
            <a:r>
              <a:rPr lang="en-GB" sz="1600" dirty="0">
                <a:solidFill>
                  <a:prstClr val="black"/>
                </a:solidFill>
                <a:latin typeface="Arial"/>
              </a:rPr>
              <a:t>: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774452" y="1603276"/>
            <a:ext cx="7918939" cy="53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+mj-lt"/>
                <a:ea typeface="+mj-ea"/>
                <a:cs typeface="+mj-cs"/>
              </a:defRPr>
            </a:lvl1pPr>
            <a:lvl2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2pPr>
            <a:lvl3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3pPr>
            <a:lvl4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4pPr>
            <a:lvl5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5pPr>
            <a:lvl6pPr marL="4572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6pPr>
            <a:lvl7pPr marL="9144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7pPr>
            <a:lvl8pPr marL="13716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8pPr>
            <a:lvl9pPr marL="18288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9pPr>
          </a:lstStyle>
          <a:p>
            <a:r>
              <a:rPr lang="en-GB" altLang="de-DE" sz="2700" b="1" dirty="0">
                <a:latin typeface="AvantGarde Bk BT"/>
              </a:rPr>
              <a:t>2</a:t>
            </a:r>
            <a:r>
              <a:rPr lang="en-GB" altLang="de-DE" sz="2700" b="1" dirty="0" smtClean="0">
                <a:latin typeface="AvantGarde Bk BT"/>
              </a:rPr>
              <a:t>.1 </a:t>
            </a:r>
            <a:r>
              <a:rPr lang="en-GB" altLang="de-DE" sz="2700" b="1" dirty="0" err="1">
                <a:latin typeface="AvantGarde Bk BT"/>
              </a:rPr>
              <a:t>Bayerische</a:t>
            </a:r>
            <a:r>
              <a:rPr lang="en-GB" altLang="de-DE" sz="2700" b="1" dirty="0">
                <a:latin typeface="AvantGarde Bk BT"/>
              </a:rPr>
              <a:t> Cluster: Definition </a:t>
            </a:r>
            <a:endParaRPr lang="de-DE" altLang="de-DE" sz="2700" b="1" kern="0" dirty="0">
              <a:latin typeface="AvantGarde Bk BT"/>
            </a:endParaRPr>
          </a:p>
        </p:txBody>
      </p:sp>
      <p:grpSp>
        <p:nvGrpSpPr>
          <p:cNvPr id="39" name="Gruppieren 38"/>
          <p:cNvGrpSpPr/>
          <p:nvPr/>
        </p:nvGrpSpPr>
        <p:grpSpPr>
          <a:xfrm>
            <a:off x="792035" y="3825772"/>
            <a:ext cx="8271269" cy="2154578"/>
            <a:chOff x="792033" y="3825772"/>
            <a:chExt cx="8271269" cy="2154578"/>
          </a:xfrm>
        </p:grpSpPr>
        <p:grpSp>
          <p:nvGrpSpPr>
            <p:cNvPr id="40" name="Gruppieren 39"/>
            <p:cNvGrpSpPr/>
            <p:nvPr/>
          </p:nvGrpSpPr>
          <p:grpSpPr>
            <a:xfrm>
              <a:off x="792034" y="3937642"/>
              <a:ext cx="8157224" cy="1986114"/>
              <a:chOff x="792034" y="3672936"/>
              <a:chExt cx="8157224" cy="1986114"/>
            </a:xfrm>
          </p:grpSpPr>
          <p:grpSp>
            <p:nvGrpSpPr>
              <p:cNvPr id="46" name="Gruppieren 45"/>
              <p:cNvGrpSpPr/>
              <p:nvPr/>
            </p:nvGrpSpPr>
            <p:grpSpPr>
              <a:xfrm>
                <a:off x="792034" y="3672936"/>
                <a:ext cx="8157224" cy="738652"/>
                <a:chOff x="792034" y="3672936"/>
                <a:chExt cx="8157224" cy="738652"/>
              </a:xfrm>
            </p:grpSpPr>
            <p:sp>
              <p:nvSpPr>
                <p:cNvPr id="50" name="Textfeld 49"/>
                <p:cNvSpPr txBox="1"/>
                <p:nvPr/>
              </p:nvSpPr>
              <p:spPr>
                <a:xfrm>
                  <a:off x="6284962" y="3816372"/>
                  <a:ext cx="2664296" cy="523208"/>
                </a:xfrm>
                <a:prstGeom prst="rect">
                  <a:avLst/>
                </a:prstGeom>
                <a:noFill/>
              </p:spPr>
              <p:txBody>
                <a:bodyPr wrap="square" lIns="91428" tIns="45714" rIns="91428" bIns="45714" rtlCol="0">
                  <a:spAutoFit/>
                </a:bodyPr>
                <a:lstStyle/>
                <a:p>
                  <a:pPr algn="ctr" defTabSz="914091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altLang="de-DE" sz="1400" b="1" kern="0" dirty="0" err="1">
                      <a:solidFill>
                        <a:prstClr val="black"/>
                      </a:solidFill>
                    </a:rPr>
                    <a:t>geleitet</a:t>
                  </a:r>
                  <a:r>
                    <a:rPr lang="en-GB" altLang="de-DE" sz="1400" b="1" kern="0" dirty="0">
                      <a:solidFill>
                        <a:prstClr val="black"/>
                      </a:solidFill>
                    </a:rPr>
                    <a:t> von </a:t>
                  </a:r>
                  <a:r>
                    <a:rPr lang="en-GB" altLang="de-DE" sz="1400" b="1" kern="0" dirty="0" err="1">
                      <a:solidFill>
                        <a:prstClr val="black"/>
                      </a:solidFill>
                    </a:rPr>
                    <a:t>einer</a:t>
                  </a:r>
                  <a:r>
                    <a:rPr lang="en-GB" altLang="de-DE" sz="1400" b="1" kern="0" dirty="0">
                      <a:solidFill>
                        <a:prstClr val="black"/>
                      </a:solidFill>
                    </a:rPr>
                    <a:t> </a:t>
                  </a:r>
                  <a:br>
                    <a:rPr lang="en-GB" altLang="de-DE" sz="1400" b="1" kern="0" dirty="0">
                      <a:solidFill>
                        <a:prstClr val="black"/>
                      </a:solidFill>
                    </a:rPr>
                  </a:br>
                  <a:r>
                    <a:rPr lang="en-GB" altLang="de-DE" sz="1400" b="1" kern="0" dirty="0">
                      <a:solidFill>
                        <a:prstClr val="black"/>
                      </a:solidFill>
                    </a:rPr>
                    <a:t>Cluster-Organisation</a:t>
                  </a:r>
                  <a:endParaRPr lang="de-DE" sz="1400" b="1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Textfeld 50"/>
                <p:cNvSpPr txBox="1"/>
                <p:nvPr/>
              </p:nvSpPr>
              <p:spPr>
                <a:xfrm>
                  <a:off x="3548659" y="3816372"/>
                  <a:ext cx="2736303" cy="523208"/>
                </a:xfrm>
                <a:prstGeom prst="rect">
                  <a:avLst/>
                </a:prstGeom>
                <a:noFill/>
              </p:spPr>
              <p:txBody>
                <a:bodyPr wrap="square" lIns="91428" tIns="45714" rIns="91428" bIns="45714" rtlCol="0">
                  <a:spAutoFit/>
                </a:bodyPr>
                <a:lstStyle/>
                <a:p>
                  <a:pPr algn="ctr" defTabSz="914091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altLang="de-DE" sz="1400" b="1" kern="0" dirty="0">
                      <a:solidFill>
                        <a:prstClr val="black"/>
                      </a:solidFill>
                    </a:rPr>
                    <a:t>in </a:t>
                  </a:r>
                  <a:r>
                    <a:rPr lang="en-GB" altLang="de-DE" sz="1400" b="1" kern="0" dirty="0" err="1">
                      <a:solidFill>
                        <a:prstClr val="black"/>
                      </a:solidFill>
                    </a:rPr>
                    <a:t>einem</a:t>
                  </a:r>
                  <a:r>
                    <a:rPr lang="en-GB" altLang="de-DE" sz="1400" b="1" kern="0" dirty="0">
                      <a:solidFill>
                        <a:prstClr val="black"/>
                      </a:solidFill>
                    </a:rPr>
                    <a:t> </a:t>
                  </a:r>
                  <a:br>
                    <a:rPr lang="en-GB" altLang="de-DE" sz="1400" b="1" kern="0" dirty="0">
                      <a:solidFill>
                        <a:prstClr val="black"/>
                      </a:solidFill>
                    </a:rPr>
                  </a:br>
                  <a:r>
                    <a:rPr lang="en-GB" altLang="de-DE" sz="1400" b="1" kern="0" dirty="0" err="1">
                      <a:solidFill>
                        <a:prstClr val="black"/>
                      </a:solidFill>
                    </a:rPr>
                    <a:t>konkreten</a:t>
                  </a:r>
                  <a:r>
                    <a:rPr lang="en-GB" altLang="de-DE" sz="1400" b="1" kern="0" dirty="0">
                      <a:solidFill>
                        <a:prstClr val="black"/>
                      </a:solidFill>
                    </a:rPr>
                    <a:t> </a:t>
                  </a:r>
                  <a:r>
                    <a:rPr lang="en-GB" altLang="de-DE" sz="1400" b="1" kern="0" dirty="0" err="1">
                      <a:solidFill>
                        <a:prstClr val="black"/>
                      </a:solidFill>
                    </a:rPr>
                    <a:t>Bereich</a:t>
                  </a:r>
                  <a:endParaRPr lang="de-DE" sz="1400" b="1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Textfeld 51"/>
                <p:cNvSpPr txBox="1"/>
                <p:nvPr/>
              </p:nvSpPr>
              <p:spPr>
                <a:xfrm>
                  <a:off x="792034" y="3672936"/>
                  <a:ext cx="2756624" cy="738652"/>
                </a:xfrm>
                <a:prstGeom prst="rect">
                  <a:avLst/>
                </a:prstGeom>
                <a:noFill/>
              </p:spPr>
              <p:txBody>
                <a:bodyPr wrap="square" lIns="91428" tIns="45714" rIns="91428" bIns="45714" rtlCol="0">
                  <a:spAutoFit/>
                </a:bodyPr>
                <a:lstStyle/>
                <a:p>
                  <a:pPr algn="ctr" defTabSz="914091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altLang="de-DE" sz="1400" b="1" kern="0" dirty="0" err="1">
                      <a:solidFill>
                        <a:prstClr val="black"/>
                      </a:solidFill>
                    </a:rPr>
                    <a:t>e</a:t>
                  </a:r>
                  <a:r>
                    <a:rPr lang="en-GB" altLang="de-DE" sz="1400" b="1" kern="0" dirty="0" err="1" smtClean="0">
                      <a:solidFill>
                        <a:prstClr val="black"/>
                      </a:solidFill>
                    </a:rPr>
                    <a:t>in</a:t>
                  </a:r>
                  <a:r>
                    <a:rPr lang="en-GB" altLang="de-DE" sz="1400" b="1" kern="0" dirty="0" smtClean="0">
                      <a:solidFill>
                        <a:prstClr val="black"/>
                      </a:solidFill>
                    </a:rPr>
                    <a:t> </a:t>
                  </a:r>
                  <a:r>
                    <a:rPr lang="en-GB" altLang="de-DE" sz="1400" b="1" kern="0" dirty="0" err="1" smtClean="0">
                      <a:solidFill>
                        <a:prstClr val="black"/>
                      </a:solidFill>
                    </a:rPr>
                    <a:t>Netzwerk</a:t>
                  </a:r>
                  <a:r>
                    <a:rPr lang="en-GB" altLang="de-DE" sz="1400" b="1" kern="0" dirty="0" smtClean="0">
                      <a:solidFill>
                        <a:prstClr val="black"/>
                      </a:solidFill>
                    </a:rPr>
                    <a:t> </a:t>
                  </a:r>
                  <a:r>
                    <a:rPr lang="en-GB" altLang="de-DE" sz="1400" b="1" kern="0" dirty="0" err="1">
                      <a:solidFill>
                        <a:prstClr val="black"/>
                      </a:solidFill>
                    </a:rPr>
                    <a:t>aus</a:t>
                  </a:r>
                  <a:r>
                    <a:rPr lang="en-GB" altLang="de-DE" sz="1400" b="1" kern="0" dirty="0">
                      <a:solidFill>
                        <a:prstClr val="black"/>
                      </a:solidFill>
                    </a:rPr>
                    <a:t> </a:t>
                  </a:r>
                  <a:br>
                    <a:rPr lang="en-GB" altLang="de-DE" sz="1400" b="1" kern="0" dirty="0">
                      <a:solidFill>
                        <a:prstClr val="black"/>
                      </a:solidFill>
                    </a:rPr>
                  </a:br>
                  <a:r>
                    <a:rPr lang="en-GB" altLang="de-DE" sz="1400" b="1" kern="0" dirty="0" err="1">
                      <a:solidFill>
                        <a:prstClr val="black"/>
                      </a:solidFill>
                    </a:rPr>
                    <a:t>Unternehmen</a:t>
                  </a:r>
                  <a:r>
                    <a:rPr lang="en-GB" altLang="de-DE" sz="1400" b="1" kern="0" dirty="0">
                      <a:solidFill>
                        <a:prstClr val="black"/>
                      </a:solidFill>
                    </a:rPr>
                    <a:t> und </a:t>
                  </a:r>
                  <a:r>
                    <a:rPr lang="en-GB" altLang="de-DE" sz="1400" b="1" kern="0" dirty="0" err="1">
                      <a:solidFill>
                        <a:prstClr val="black"/>
                      </a:solidFill>
                    </a:rPr>
                    <a:t>Forschungseinrichtungen</a:t>
                  </a:r>
                  <a:endParaRPr lang="de-DE" sz="1400" b="1" kern="0" dirty="0">
                    <a:solidFill>
                      <a:prstClr val="black"/>
                    </a:solidFill>
                  </a:endParaRPr>
                </a:p>
              </p:txBody>
            </p:sp>
          </p:grpSp>
          <p:graphicFrame>
            <p:nvGraphicFramePr>
              <p:cNvPr id="48" name="Diagramm 47"/>
              <p:cNvGraphicFramePr/>
              <p:nvPr>
                <p:extLst>
                  <p:ext uri="{D42A27DB-BD31-4B8C-83A1-F6EECF244321}">
                    <p14:modId xmlns:p14="http://schemas.microsoft.com/office/powerpoint/2010/main" val="588319856"/>
                  </p:ext>
                </p:extLst>
              </p:nvPr>
            </p:nvGraphicFramePr>
            <p:xfrm>
              <a:off x="4035935" y="4524035"/>
              <a:ext cx="1758474" cy="113501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grpSp>
          <p:nvGrpSpPr>
            <p:cNvPr id="41" name="Gruppieren 40"/>
            <p:cNvGrpSpPr/>
            <p:nvPr/>
          </p:nvGrpSpPr>
          <p:grpSpPr>
            <a:xfrm>
              <a:off x="792033" y="3825772"/>
              <a:ext cx="8271269" cy="2154578"/>
              <a:chOff x="792033" y="3825772"/>
              <a:chExt cx="8271269" cy="2154578"/>
            </a:xfrm>
          </p:grpSpPr>
          <p:grpSp>
            <p:nvGrpSpPr>
              <p:cNvPr id="42" name="Gruppieren 41"/>
              <p:cNvGrpSpPr/>
              <p:nvPr/>
            </p:nvGrpSpPr>
            <p:grpSpPr>
              <a:xfrm>
                <a:off x="3548659" y="3825772"/>
                <a:ext cx="5514643" cy="2154578"/>
                <a:chOff x="3548659" y="3825772"/>
                <a:chExt cx="5514643" cy="2154578"/>
              </a:xfrm>
            </p:grpSpPr>
            <p:sp>
              <p:nvSpPr>
                <p:cNvPr id="44" name="Rechteck 43"/>
                <p:cNvSpPr/>
                <p:nvPr/>
              </p:nvSpPr>
              <p:spPr>
                <a:xfrm>
                  <a:off x="3548659" y="3825772"/>
                  <a:ext cx="2756625" cy="2154578"/>
                </a:xfrm>
                <a:prstGeom prst="rect">
                  <a:avLst/>
                </a:prstGeom>
                <a:noFill/>
                <a:ln w="127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Rechteck 44"/>
                <p:cNvSpPr/>
                <p:nvPr/>
              </p:nvSpPr>
              <p:spPr>
                <a:xfrm>
                  <a:off x="6306677" y="3825772"/>
                  <a:ext cx="2756625" cy="2154578"/>
                </a:xfrm>
                <a:prstGeom prst="rect">
                  <a:avLst/>
                </a:prstGeom>
                <a:noFill/>
                <a:ln w="127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3" name="Rechteck 42"/>
              <p:cNvSpPr/>
              <p:nvPr/>
            </p:nvSpPr>
            <p:spPr>
              <a:xfrm>
                <a:off x="792033" y="3825772"/>
                <a:ext cx="2756625" cy="2154578"/>
              </a:xfrm>
              <a:prstGeom prst="rect">
                <a:avLst/>
              </a:prstGeom>
              <a:noFill/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5" name="Gruppieren 4"/>
          <p:cNvGrpSpPr/>
          <p:nvPr/>
        </p:nvGrpSpPr>
        <p:grpSpPr>
          <a:xfrm>
            <a:off x="1532434" y="4658720"/>
            <a:ext cx="1193028" cy="1321630"/>
            <a:chOff x="1532434" y="4658720"/>
            <a:chExt cx="1193028" cy="1321630"/>
          </a:xfrm>
        </p:grpSpPr>
        <p:sp>
          <p:nvSpPr>
            <p:cNvPr id="24" name="Textfeld 23"/>
            <p:cNvSpPr txBox="1"/>
            <p:nvPr/>
          </p:nvSpPr>
          <p:spPr>
            <a:xfrm>
              <a:off x="1648581" y="5780295"/>
              <a:ext cx="937795" cy="200055"/>
            </a:xfrm>
            <a:prstGeom prst="rect">
              <a:avLst/>
            </a:prstGeom>
            <a:noFill/>
          </p:spPr>
          <p:txBody>
            <a:bodyPr wrap="square" lIns="91420" tIns="45712" rIns="91420" bIns="45712" rtlCol="0">
              <a:spAutoFit/>
            </a:bodyPr>
            <a:lstStyle/>
            <a:p>
              <a:pPr algn="ctr"/>
              <a:r>
                <a:rPr lang="de-DE" sz="700" dirty="0">
                  <a:solidFill>
                    <a:prstClr val="white">
                      <a:lumMod val="65000"/>
                    </a:prstClr>
                  </a:solidFill>
                </a:rPr>
                <a:t>© </a:t>
              </a:r>
              <a:r>
                <a:rPr lang="de-DE" sz="600" dirty="0">
                  <a:solidFill>
                    <a:prstClr val="white">
                      <a:lumMod val="65000"/>
                    </a:prstClr>
                  </a:solidFill>
                </a:rPr>
                <a:t>Colourbox.de</a:t>
              </a:r>
            </a:p>
          </p:txBody>
        </p:sp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434" y="4658720"/>
              <a:ext cx="1193028" cy="1193028"/>
            </a:xfrm>
            <a:prstGeom prst="rect">
              <a:avLst/>
            </a:prstGeom>
          </p:spPr>
        </p:pic>
      </p:grpSp>
      <p:grpSp>
        <p:nvGrpSpPr>
          <p:cNvPr id="2" name="Gruppieren 1"/>
          <p:cNvGrpSpPr/>
          <p:nvPr/>
        </p:nvGrpSpPr>
        <p:grpSpPr>
          <a:xfrm>
            <a:off x="6910125" y="4771628"/>
            <a:ext cx="1413970" cy="1094978"/>
            <a:chOff x="6910125" y="4771628"/>
            <a:chExt cx="1413970" cy="1094978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0125" y="4771628"/>
              <a:ext cx="1413970" cy="929180"/>
            </a:xfrm>
            <a:prstGeom prst="rect">
              <a:avLst/>
            </a:prstGeom>
          </p:spPr>
        </p:pic>
        <p:sp>
          <p:nvSpPr>
            <p:cNvPr id="21" name="Textfeld 20"/>
            <p:cNvSpPr txBox="1"/>
            <p:nvPr/>
          </p:nvSpPr>
          <p:spPr>
            <a:xfrm>
              <a:off x="7148214" y="5666551"/>
              <a:ext cx="937795" cy="200055"/>
            </a:xfrm>
            <a:prstGeom prst="rect">
              <a:avLst/>
            </a:prstGeom>
            <a:noFill/>
          </p:spPr>
          <p:txBody>
            <a:bodyPr wrap="square" lIns="91420" tIns="45712" rIns="91420" bIns="45712" rtlCol="0">
              <a:spAutoFit/>
            </a:bodyPr>
            <a:lstStyle/>
            <a:p>
              <a:pPr algn="ctr"/>
              <a:r>
                <a:rPr lang="de-DE" sz="700" dirty="0">
                  <a:solidFill>
                    <a:prstClr val="white">
                      <a:lumMod val="65000"/>
                    </a:prstClr>
                  </a:solidFill>
                </a:rPr>
                <a:t>© </a:t>
              </a:r>
              <a:r>
                <a:rPr lang="de-DE" sz="600" dirty="0">
                  <a:solidFill>
                    <a:prstClr val="white">
                      <a:lumMod val="65000"/>
                    </a:prstClr>
                  </a:solidFill>
                </a:rPr>
                <a:t>Colourbox.de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8632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774452" y="1603276"/>
            <a:ext cx="7918939" cy="53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+mj-lt"/>
                <a:ea typeface="+mj-ea"/>
                <a:cs typeface="+mj-cs"/>
              </a:defRPr>
            </a:lvl1pPr>
            <a:lvl2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2pPr>
            <a:lvl3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3pPr>
            <a:lvl4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4pPr>
            <a:lvl5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5pPr>
            <a:lvl6pPr marL="4572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6pPr>
            <a:lvl7pPr marL="9144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7pPr>
            <a:lvl8pPr marL="13716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8pPr>
            <a:lvl9pPr marL="18288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9pPr>
          </a:lstStyle>
          <a:p>
            <a:r>
              <a:rPr lang="en-GB" altLang="de-DE" sz="2700" b="1" dirty="0">
                <a:latin typeface="AvantGarde Bk BT"/>
              </a:rPr>
              <a:t>2</a:t>
            </a:r>
            <a:r>
              <a:rPr lang="en-GB" altLang="de-DE" sz="2700" b="1" dirty="0" smtClean="0">
                <a:latin typeface="AvantGarde Bk BT"/>
              </a:rPr>
              <a:t>.1 </a:t>
            </a:r>
            <a:r>
              <a:rPr lang="en-GB" altLang="de-DE" sz="2700" b="1" dirty="0" err="1">
                <a:latin typeface="AvantGarde Bk BT"/>
              </a:rPr>
              <a:t>Bayerische</a:t>
            </a:r>
            <a:r>
              <a:rPr lang="en-GB" altLang="de-DE" sz="2700" b="1" dirty="0">
                <a:latin typeface="AvantGarde Bk BT"/>
              </a:rPr>
              <a:t> Cluster: Definition </a:t>
            </a:r>
            <a:endParaRPr lang="de-DE" altLang="de-DE" sz="2700" b="1" kern="0" dirty="0">
              <a:latin typeface="AvantGarde Bk BT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 flipV="1">
            <a:off x="5348858" y="2539380"/>
            <a:ext cx="0" cy="403244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5348857" y="3386633"/>
            <a:ext cx="3689455" cy="2246753"/>
          </a:xfrm>
          <a:prstGeom prst="rect">
            <a:avLst/>
          </a:prstGeom>
          <a:noFill/>
        </p:spPr>
        <p:txBody>
          <a:bodyPr wrap="square" lIns="91420" tIns="45712" rIns="91420" bIns="45712" rtlCol="0">
            <a:spAutoFit/>
          </a:bodyPr>
          <a:lstStyle/>
          <a:p>
            <a:pPr marL="0" lvl="2" algn="l"/>
            <a:r>
              <a:rPr lang="en-US" altLang="de-DE" sz="1400" kern="0" dirty="0" smtClean="0">
                <a:solidFill>
                  <a:prstClr val="black"/>
                </a:solidFill>
                <a:latin typeface="Arial"/>
              </a:rPr>
              <a:t>Management-Teams in </a:t>
            </a:r>
            <a:r>
              <a:rPr lang="en-US" altLang="de-DE" sz="1400" kern="0" dirty="0" err="1">
                <a:solidFill>
                  <a:prstClr val="black"/>
                </a:solidFill>
                <a:latin typeface="Arial"/>
              </a:rPr>
              <a:t>jedem</a:t>
            </a:r>
            <a:r>
              <a:rPr lang="en-US" altLang="de-DE" sz="1400" kern="0" dirty="0">
                <a:solidFill>
                  <a:prstClr val="black"/>
                </a:solidFill>
                <a:latin typeface="Arial"/>
              </a:rPr>
              <a:t> Cluster</a:t>
            </a:r>
            <a:br>
              <a:rPr lang="en-US" altLang="de-DE" sz="1400" kern="0" dirty="0">
                <a:solidFill>
                  <a:prstClr val="black"/>
                </a:solidFill>
                <a:latin typeface="Arial"/>
              </a:rPr>
            </a:br>
            <a:r>
              <a:rPr lang="en-US" altLang="de-DE" sz="1400" kern="0" dirty="0" smtClean="0">
                <a:solidFill>
                  <a:prstClr val="black"/>
                </a:solidFill>
                <a:latin typeface="Arial"/>
              </a:rPr>
              <a:t>(ca. </a:t>
            </a:r>
            <a:r>
              <a:rPr lang="en-US" altLang="de-DE" sz="1400" kern="0" dirty="0" err="1" smtClean="0">
                <a:solidFill>
                  <a:prstClr val="black"/>
                </a:solidFill>
                <a:latin typeface="Arial"/>
              </a:rPr>
              <a:t>drei</a:t>
            </a:r>
            <a:r>
              <a:rPr lang="en-US" altLang="de-DE" sz="1400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altLang="de-DE" sz="1400" kern="0" dirty="0" err="1" smtClean="0">
                <a:solidFill>
                  <a:prstClr val="black"/>
                </a:solidFill>
                <a:latin typeface="Arial"/>
              </a:rPr>
              <a:t>bis</a:t>
            </a:r>
            <a:r>
              <a:rPr lang="en-US" altLang="de-DE" sz="1400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altLang="de-DE" sz="1400" kern="0" dirty="0" err="1" smtClean="0">
                <a:solidFill>
                  <a:prstClr val="black"/>
                </a:solidFill>
                <a:latin typeface="Arial"/>
              </a:rPr>
              <a:t>zwölf</a:t>
            </a:r>
            <a:r>
              <a:rPr lang="en-US" altLang="de-DE" sz="1400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altLang="de-DE" sz="1400" kern="0" dirty="0" err="1">
                <a:solidFill>
                  <a:prstClr val="black"/>
                </a:solidFill>
                <a:latin typeface="Arial"/>
              </a:rPr>
              <a:t>Vollzeitkräfte</a:t>
            </a:r>
            <a:r>
              <a:rPr lang="en-US" altLang="de-DE" sz="1400" kern="0" dirty="0">
                <a:solidFill>
                  <a:prstClr val="black"/>
                </a:solidFill>
                <a:latin typeface="Arial"/>
              </a:rPr>
              <a:t>)</a:t>
            </a:r>
          </a:p>
          <a:p>
            <a:pPr marL="0" lvl="2" algn="l"/>
            <a:endParaRPr lang="en-US" altLang="de-DE" sz="1400" kern="0" dirty="0">
              <a:solidFill>
                <a:prstClr val="black"/>
              </a:solidFill>
              <a:latin typeface="Arial"/>
            </a:endParaRPr>
          </a:p>
          <a:p>
            <a:pPr marL="0" lvl="2" algn="l"/>
            <a:r>
              <a:rPr lang="en-US" altLang="de-DE" sz="1400" kern="0" dirty="0" err="1">
                <a:solidFill>
                  <a:prstClr val="black"/>
                </a:solidFill>
                <a:latin typeface="Arial"/>
              </a:rPr>
              <a:t>Fördergelder</a:t>
            </a:r>
            <a:r>
              <a:rPr lang="en-US" altLang="de-DE" sz="14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altLang="de-DE" sz="1400" kern="0" dirty="0" err="1">
                <a:solidFill>
                  <a:prstClr val="black"/>
                </a:solidFill>
                <a:latin typeface="Arial"/>
              </a:rPr>
              <a:t>nur</a:t>
            </a:r>
            <a:r>
              <a:rPr lang="en-US" altLang="de-DE" sz="14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altLang="de-DE" sz="1400" kern="0" dirty="0" err="1">
                <a:solidFill>
                  <a:prstClr val="black"/>
                </a:solidFill>
                <a:latin typeface="Arial"/>
              </a:rPr>
              <a:t>für</a:t>
            </a:r>
            <a:r>
              <a:rPr lang="en-US" altLang="de-DE" sz="1400" kern="0" dirty="0">
                <a:solidFill>
                  <a:prstClr val="black"/>
                </a:solidFill>
                <a:latin typeface="Arial"/>
              </a:rPr>
              <a:t> die </a:t>
            </a:r>
            <a:r>
              <a:rPr lang="en-US" altLang="de-DE" sz="1400" kern="0" dirty="0" err="1">
                <a:solidFill>
                  <a:prstClr val="black"/>
                </a:solidFill>
                <a:latin typeface="Arial"/>
              </a:rPr>
              <a:t>Betriebskosten</a:t>
            </a:r>
            <a:r>
              <a:rPr lang="en-US" altLang="de-DE" sz="14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altLang="de-DE" sz="1400" kern="0" dirty="0" err="1">
                <a:solidFill>
                  <a:prstClr val="black"/>
                </a:solidFill>
                <a:latin typeface="Arial"/>
              </a:rPr>
              <a:t>eines</a:t>
            </a:r>
            <a:r>
              <a:rPr lang="en-US" altLang="de-DE" sz="1400" kern="0" dirty="0">
                <a:solidFill>
                  <a:prstClr val="black"/>
                </a:solidFill>
                <a:latin typeface="Arial"/>
              </a:rPr>
              <a:t> Clusters (</a:t>
            </a:r>
            <a:r>
              <a:rPr lang="en-US" altLang="de-DE" sz="1400" kern="0" dirty="0" err="1">
                <a:solidFill>
                  <a:prstClr val="black"/>
                </a:solidFill>
                <a:latin typeface="Arial"/>
              </a:rPr>
              <a:t>nicht</a:t>
            </a:r>
            <a:r>
              <a:rPr lang="en-US" altLang="de-DE" sz="14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altLang="de-DE" sz="1400" kern="0" dirty="0" err="1">
                <a:solidFill>
                  <a:prstClr val="black"/>
                </a:solidFill>
                <a:latin typeface="Arial"/>
              </a:rPr>
              <a:t>für</a:t>
            </a:r>
            <a:r>
              <a:rPr lang="en-US" altLang="de-DE" sz="14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altLang="de-DE" sz="1400" kern="0" dirty="0" err="1">
                <a:solidFill>
                  <a:prstClr val="black"/>
                </a:solidFill>
                <a:latin typeface="Arial"/>
              </a:rPr>
              <a:t>FuE-Projekte</a:t>
            </a:r>
            <a:r>
              <a:rPr lang="en-US" altLang="de-DE" sz="1400" kern="0" dirty="0" smtClean="0">
                <a:solidFill>
                  <a:prstClr val="black"/>
                </a:solidFill>
                <a:latin typeface="Arial"/>
              </a:rPr>
              <a:t>!)</a:t>
            </a:r>
          </a:p>
          <a:p>
            <a:pPr marL="0" lvl="2" algn="l"/>
            <a:endParaRPr lang="en-US" altLang="de-DE" sz="1400" kern="0" dirty="0">
              <a:solidFill>
                <a:prstClr val="black"/>
              </a:solidFill>
              <a:latin typeface="Arial"/>
            </a:endParaRPr>
          </a:p>
          <a:p>
            <a:pPr marL="0" lvl="2" algn="l"/>
            <a:r>
              <a:rPr lang="en-US" altLang="de-DE" sz="1400" kern="0" dirty="0" smtClean="0">
                <a:solidFill>
                  <a:prstClr val="black"/>
                </a:solidFill>
                <a:latin typeface="Arial"/>
              </a:rPr>
              <a:t>Neutral und </a:t>
            </a:r>
            <a:r>
              <a:rPr lang="en-US" altLang="de-DE" sz="1400" kern="0" dirty="0" err="1" smtClean="0">
                <a:solidFill>
                  <a:prstClr val="black"/>
                </a:solidFill>
                <a:latin typeface="Arial"/>
              </a:rPr>
              <a:t>unabhängig</a:t>
            </a:r>
            <a:endParaRPr lang="en-US" altLang="de-DE" sz="1400" kern="0" dirty="0" smtClean="0">
              <a:solidFill>
                <a:prstClr val="black"/>
              </a:solidFill>
              <a:latin typeface="Arial"/>
            </a:endParaRPr>
          </a:p>
          <a:p>
            <a:pPr marL="0" lvl="2" algn="l"/>
            <a:endParaRPr lang="en-US" altLang="de-DE" sz="1400" kern="0" dirty="0">
              <a:solidFill>
                <a:prstClr val="black"/>
              </a:solidFill>
              <a:latin typeface="Arial"/>
            </a:endParaRPr>
          </a:p>
          <a:p>
            <a:pPr marL="0" lvl="2" algn="l"/>
            <a:r>
              <a:rPr lang="en-US" altLang="de-DE" sz="1400" kern="0" dirty="0" err="1">
                <a:solidFill>
                  <a:prstClr val="black"/>
                </a:solidFill>
                <a:latin typeface="Arial"/>
              </a:rPr>
              <a:t>Unterstützung</a:t>
            </a:r>
            <a:r>
              <a:rPr lang="en-US" altLang="de-DE" sz="1400" kern="0" dirty="0">
                <a:solidFill>
                  <a:prstClr val="black"/>
                </a:solidFill>
                <a:latin typeface="Arial"/>
              </a:rPr>
              <a:t> von “Cluster-</a:t>
            </a:r>
            <a:r>
              <a:rPr lang="en-US" altLang="de-DE" sz="1400" kern="0" dirty="0" err="1">
                <a:solidFill>
                  <a:prstClr val="black"/>
                </a:solidFill>
                <a:latin typeface="Arial"/>
              </a:rPr>
              <a:t>Sprecher</a:t>
            </a:r>
            <a:r>
              <a:rPr lang="en-US" altLang="de-DE" sz="1400" kern="0" dirty="0">
                <a:solidFill>
                  <a:prstClr val="black"/>
                </a:solidFill>
                <a:latin typeface="Arial"/>
              </a:rPr>
              <a:t>” und “Cluster-</a:t>
            </a:r>
            <a:r>
              <a:rPr lang="en-US" altLang="de-DE" sz="1400" kern="0" dirty="0" err="1">
                <a:solidFill>
                  <a:prstClr val="black"/>
                </a:solidFill>
                <a:latin typeface="Arial"/>
              </a:rPr>
              <a:t>Beirat</a:t>
            </a:r>
            <a:r>
              <a:rPr lang="en-US" altLang="de-DE" sz="1400" kern="0" dirty="0">
                <a:solidFill>
                  <a:prstClr val="black"/>
                </a:solidFill>
                <a:latin typeface="Arial"/>
              </a:rPr>
              <a:t>”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740348" y="2486628"/>
            <a:ext cx="2448273" cy="738652"/>
          </a:xfrm>
          <a:prstGeom prst="rect">
            <a:avLst/>
          </a:prstGeom>
          <a:noFill/>
        </p:spPr>
        <p:txBody>
          <a:bodyPr wrap="square" lIns="91408" tIns="45706" rIns="91408" bIns="45706" rtlCol="0">
            <a:spAutoFit/>
          </a:bodyPr>
          <a:lstStyle/>
          <a:p>
            <a:pPr algn="ctr" defTabSz="9140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de-DE" sz="1400" kern="0" dirty="0" err="1" smtClean="0">
                <a:solidFill>
                  <a:prstClr val="white">
                    <a:lumMod val="75000"/>
                  </a:prstClr>
                </a:solidFill>
              </a:rPr>
              <a:t>ein</a:t>
            </a:r>
            <a:r>
              <a:rPr lang="en-GB" altLang="de-DE" sz="1400" kern="0" dirty="0" smtClean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en-GB" altLang="de-DE" sz="1400" kern="0" dirty="0" err="1" smtClean="0">
                <a:solidFill>
                  <a:prstClr val="white">
                    <a:lumMod val="75000"/>
                  </a:prstClr>
                </a:solidFill>
              </a:rPr>
              <a:t>Netzwerk</a:t>
            </a:r>
            <a:r>
              <a:rPr lang="en-GB" altLang="de-DE" sz="1400" kern="0" dirty="0" smtClean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en-GB" altLang="de-DE" sz="1400" kern="0" dirty="0" err="1">
                <a:solidFill>
                  <a:prstClr val="white">
                    <a:lumMod val="75000"/>
                  </a:prstClr>
                </a:solidFill>
              </a:rPr>
              <a:t>aus</a:t>
            </a:r>
            <a:r>
              <a:rPr lang="en-GB" altLang="de-DE" sz="1400" kern="0" dirty="0">
                <a:solidFill>
                  <a:prstClr val="white">
                    <a:lumMod val="75000"/>
                  </a:prstClr>
                </a:solidFill>
              </a:rPr>
              <a:t> </a:t>
            </a:r>
            <a:br>
              <a:rPr lang="en-GB" altLang="de-DE" sz="1400" kern="0" dirty="0">
                <a:solidFill>
                  <a:prstClr val="white">
                    <a:lumMod val="75000"/>
                  </a:prstClr>
                </a:solidFill>
              </a:rPr>
            </a:br>
            <a:r>
              <a:rPr lang="en-GB" altLang="de-DE" sz="1400" kern="0" dirty="0" err="1">
                <a:solidFill>
                  <a:prstClr val="white">
                    <a:lumMod val="75000"/>
                  </a:prstClr>
                </a:solidFill>
              </a:rPr>
              <a:t>Unternehmen</a:t>
            </a:r>
            <a:r>
              <a:rPr lang="en-GB" altLang="de-DE" sz="1400" kern="0" dirty="0">
                <a:solidFill>
                  <a:prstClr val="white">
                    <a:lumMod val="75000"/>
                  </a:prstClr>
                </a:solidFill>
              </a:rPr>
              <a:t> und </a:t>
            </a:r>
            <a:r>
              <a:rPr lang="en-GB" altLang="de-DE" sz="1400" kern="0" dirty="0" err="1">
                <a:solidFill>
                  <a:prstClr val="white">
                    <a:lumMod val="75000"/>
                  </a:prstClr>
                </a:solidFill>
              </a:rPr>
              <a:t>Forschungseinrichtungen</a:t>
            </a:r>
            <a:endParaRPr lang="de-DE" sz="14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188621" y="2602691"/>
            <a:ext cx="2160239" cy="523208"/>
          </a:xfrm>
          <a:prstGeom prst="rect">
            <a:avLst/>
          </a:prstGeom>
          <a:noFill/>
        </p:spPr>
        <p:txBody>
          <a:bodyPr wrap="square" lIns="91408" tIns="45706" rIns="91408" bIns="45706" rtlCol="0">
            <a:spAutoFit/>
          </a:bodyPr>
          <a:lstStyle/>
          <a:p>
            <a:pPr algn="ctr" defTabSz="9140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de-DE" sz="1400" kern="0" dirty="0">
                <a:solidFill>
                  <a:prstClr val="white">
                    <a:lumMod val="75000"/>
                  </a:prstClr>
                </a:solidFill>
              </a:rPr>
              <a:t>in </a:t>
            </a:r>
            <a:r>
              <a:rPr lang="en-GB" altLang="de-DE" sz="1400" kern="0" dirty="0" err="1">
                <a:solidFill>
                  <a:prstClr val="white">
                    <a:lumMod val="75000"/>
                  </a:prstClr>
                </a:solidFill>
              </a:rPr>
              <a:t>einem</a:t>
            </a:r>
            <a:r>
              <a:rPr lang="en-GB" altLang="de-DE" sz="1400" kern="0" dirty="0">
                <a:solidFill>
                  <a:prstClr val="white">
                    <a:lumMod val="75000"/>
                  </a:prstClr>
                </a:solidFill>
              </a:rPr>
              <a:t> </a:t>
            </a:r>
            <a:br>
              <a:rPr lang="en-GB" altLang="de-DE" sz="1400" kern="0" dirty="0">
                <a:solidFill>
                  <a:prstClr val="white">
                    <a:lumMod val="75000"/>
                  </a:prstClr>
                </a:solidFill>
              </a:rPr>
            </a:br>
            <a:r>
              <a:rPr lang="en-GB" altLang="de-DE" sz="1400" kern="0" dirty="0" err="1">
                <a:solidFill>
                  <a:prstClr val="white">
                    <a:lumMod val="75000"/>
                  </a:prstClr>
                </a:solidFill>
              </a:rPr>
              <a:t>konkreten</a:t>
            </a:r>
            <a:r>
              <a:rPr lang="en-GB" altLang="de-DE" sz="1400" kern="0" dirty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en-GB" altLang="de-DE" sz="1400" kern="0" dirty="0" err="1">
                <a:solidFill>
                  <a:prstClr val="white">
                    <a:lumMod val="75000"/>
                  </a:prstClr>
                </a:solidFill>
              </a:rPr>
              <a:t>Bereich</a:t>
            </a:r>
            <a:endParaRPr lang="de-DE" sz="14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5348860" y="2601814"/>
            <a:ext cx="3781779" cy="584763"/>
          </a:xfrm>
          <a:prstGeom prst="rect">
            <a:avLst/>
          </a:prstGeom>
          <a:noFill/>
        </p:spPr>
        <p:txBody>
          <a:bodyPr wrap="square" lIns="91408" tIns="45706" rIns="91408" bIns="45706" rtlCol="0">
            <a:spAutoFit/>
          </a:bodyPr>
          <a:lstStyle/>
          <a:p>
            <a:pPr algn="ctr" defTabSz="9140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de-DE" sz="1600" b="1" kern="0" dirty="0" err="1">
                <a:solidFill>
                  <a:prstClr val="black"/>
                </a:solidFill>
              </a:rPr>
              <a:t>geleitet</a:t>
            </a:r>
            <a:r>
              <a:rPr lang="en-GB" altLang="de-DE" sz="1600" b="1" kern="0" dirty="0">
                <a:solidFill>
                  <a:prstClr val="black"/>
                </a:solidFill>
              </a:rPr>
              <a:t> von </a:t>
            </a:r>
            <a:r>
              <a:rPr lang="en-GB" altLang="de-DE" sz="1600" b="1" kern="0" dirty="0" err="1">
                <a:solidFill>
                  <a:prstClr val="black"/>
                </a:solidFill>
              </a:rPr>
              <a:t>einer</a:t>
            </a:r>
            <a:r>
              <a:rPr lang="en-GB" altLang="de-DE" sz="1600" b="1" kern="0" dirty="0">
                <a:solidFill>
                  <a:prstClr val="black"/>
                </a:solidFill>
              </a:rPr>
              <a:t> </a:t>
            </a:r>
            <a:br>
              <a:rPr lang="en-GB" altLang="de-DE" sz="1600" b="1" kern="0" dirty="0">
                <a:solidFill>
                  <a:prstClr val="black"/>
                </a:solidFill>
              </a:rPr>
            </a:br>
            <a:r>
              <a:rPr lang="en-GB" altLang="de-DE" sz="1600" b="1" kern="0" dirty="0">
                <a:solidFill>
                  <a:prstClr val="black"/>
                </a:solidFill>
              </a:rPr>
              <a:t>Cluster-Organisation</a:t>
            </a:r>
            <a:endParaRPr lang="de-DE" sz="1600" b="1" kern="0" dirty="0">
              <a:solidFill>
                <a:prstClr val="black"/>
              </a:solidFill>
            </a:endParaRPr>
          </a:p>
        </p:txBody>
      </p:sp>
      <p:cxnSp>
        <p:nvCxnSpPr>
          <p:cNvPr id="12" name="Gerade Verbindung 11"/>
          <p:cNvCxnSpPr/>
          <p:nvPr/>
        </p:nvCxnSpPr>
        <p:spPr>
          <a:xfrm flipH="1" flipV="1">
            <a:off x="3188620" y="2539380"/>
            <a:ext cx="1" cy="64807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flipV="1">
            <a:off x="792036" y="3186577"/>
            <a:ext cx="8157222" cy="87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2"/>
          <p:cNvGrpSpPr/>
          <p:nvPr/>
        </p:nvGrpSpPr>
        <p:grpSpPr>
          <a:xfrm>
            <a:off x="6524711" y="5696736"/>
            <a:ext cx="1413970" cy="1091116"/>
            <a:chOff x="6524711" y="5419700"/>
            <a:chExt cx="1413970" cy="1091116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4711" y="5419700"/>
              <a:ext cx="1413970" cy="929180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6762798" y="6310761"/>
              <a:ext cx="937795" cy="200055"/>
            </a:xfrm>
            <a:prstGeom prst="rect">
              <a:avLst/>
            </a:prstGeom>
            <a:noFill/>
          </p:spPr>
          <p:txBody>
            <a:bodyPr wrap="square" lIns="91420" tIns="45712" rIns="91420" bIns="45712" rtlCol="0">
              <a:spAutoFit/>
            </a:bodyPr>
            <a:lstStyle/>
            <a:p>
              <a:pPr algn="ctr"/>
              <a:r>
                <a:rPr lang="de-DE" sz="700" dirty="0">
                  <a:solidFill>
                    <a:prstClr val="white">
                      <a:lumMod val="65000"/>
                    </a:prstClr>
                  </a:solidFill>
                </a:rPr>
                <a:t>© </a:t>
              </a:r>
              <a:r>
                <a:rPr lang="de-DE" sz="600" dirty="0">
                  <a:solidFill>
                    <a:prstClr val="white">
                      <a:lumMod val="65000"/>
                    </a:prstClr>
                  </a:solidFill>
                </a:rPr>
                <a:t>Colourbox.de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9080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774452" y="1603276"/>
            <a:ext cx="7918939" cy="53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+mj-lt"/>
                <a:ea typeface="+mj-ea"/>
                <a:cs typeface="+mj-cs"/>
              </a:defRPr>
            </a:lvl1pPr>
            <a:lvl2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2pPr>
            <a:lvl3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3pPr>
            <a:lvl4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4pPr>
            <a:lvl5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5pPr>
            <a:lvl6pPr marL="4572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6pPr>
            <a:lvl7pPr marL="9144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7pPr>
            <a:lvl8pPr marL="13716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8pPr>
            <a:lvl9pPr marL="18288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9pPr>
          </a:lstStyle>
          <a:p>
            <a:r>
              <a:rPr lang="en-GB" altLang="de-DE" sz="2700" b="1" dirty="0">
                <a:latin typeface="AvantGarde Bk BT"/>
              </a:rPr>
              <a:t>2</a:t>
            </a:r>
            <a:r>
              <a:rPr lang="en-GB" altLang="de-DE" sz="2700" b="1" dirty="0" smtClean="0">
                <a:latin typeface="AvantGarde Bk BT"/>
              </a:rPr>
              <a:t>.1 </a:t>
            </a:r>
            <a:r>
              <a:rPr lang="en-GB" altLang="de-DE" sz="2700" b="1" dirty="0" err="1">
                <a:latin typeface="AvantGarde Bk BT"/>
              </a:rPr>
              <a:t>Bayerische</a:t>
            </a:r>
            <a:r>
              <a:rPr lang="en-GB" altLang="de-DE" sz="2700" b="1" dirty="0">
                <a:latin typeface="AvantGarde Bk BT"/>
              </a:rPr>
              <a:t> Cluster: Definition </a:t>
            </a:r>
            <a:endParaRPr lang="de-DE" altLang="de-DE" sz="2700" b="1" kern="0" dirty="0">
              <a:latin typeface="AvantGarde Bk BT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 flipV="1">
            <a:off x="6867972" y="2539380"/>
            <a:ext cx="0" cy="396044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3213663" y="3386635"/>
            <a:ext cx="3654311" cy="1815866"/>
          </a:xfrm>
          <a:prstGeom prst="rect">
            <a:avLst/>
          </a:prstGeom>
          <a:noFill/>
        </p:spPr>
        <p:txBody>
          <a:bodyPr wrap="square" lIns="91420" tIns="45712" rIns="91420" bIns="45712" rtlCol="0">
            <a:spAutoFit/>
          </a:bodyPr>
          <a:lstStyle/>
          <a:p>
            <a:pPr marL="0" lvl="2" algn="l"/>
            <a:r>
              <a:rPr lang="en-GB" altLang="de-DE" sz="1400" kern="0" dirty="0">
                <a:solidFill>
                  <a:prstClr val="black"/>
                </a:solidFill>
                <a:latin typeface="Arial"/>
              </a:rPr>
              <a:t>i</a:t>
            </a:r>
            <a:r>
              <a:rPr lang="en-GB" altLang="de-DE" sz="1400" kern="0" dirty="0" smtClean="0">
                <a:solidFill>
                  <a:prstClr val="black"/>
                </a:solidFill>
                <a:latin typeface="Arial"/>
              </a:rPr>
              <a:t>n </a:t>
            </a:r>
            <a:r>
              <a:rPr lang="en-GB" altLang="de-DE" sz="1400" u="sng" kern="0" dirty="0" err="1" smtClean="0">
                <a:solidFill>
                  <a:prstClr val="black"/>
                </a:solidFill>
                <a:latin typeface="Arial"/>
              </a:rPr>
              <a:t>Schlüsseltechnologien</a:t>
            </a:r>
            <a:r>
              <a:rPr lang="en-GB" altLang="de-DE" sz="1400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GB" altLang="de-DE" sz="1400" kern="0" dirty="0">
                <a:solidFill>
                  <a:prstClr val="black"/>
                </a:solidFill>
                <a:latin typeface="Arial"/>
              </a:rPr>
              <a:t>und </a:t>
            </a:r>
            <a:r>
              <a:rPr lang="en-GB" altLang="de-DE" sz="1400" u="sng" kern="0" dirty="0" err="1" smtClean="0">
                <a:solidFill>
                  <a:prstClr val="black"/>
                </a:solidFill>
                <a:latin typeface="Arial"/>
              </a:rPr>
              <a:t>traditionellen</a:t>
            </a:r>
            <a:r>
              <a:rPr lang="en-GB" altLang="de-DE" sz="1400" u="sng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GB" altLang="de-DE" sz="1400" u="sng" kern="0" dirty="0" err="1" smtClean="0">
                <a:solidFill>
                  <a:prstClr val="black"/>
                </a:solidFill>
                <a:latin typeface="Arial"/>
              </a:rPr>
              <a:t>Branchen</a:t>
            </a:r>
            <a:r>
              <a:rPr lang="en-GB" altLang="de-DE" sz="1400" kern="0" dirty="0" smtClean="0">
                <a:solidFill>
                  <a:prstClr val="black"/>
                </a:solidFill>
                <a:latin typeface="Arial"/>
              </a:rPr>
              <a:t> der </a:t>
            </a:r>
            <a:r>
              <a:rPr lang="en-GB" altLang="de-DE" sz="1400" kern="0" dirty="0" err="1">
                <a:solidFill>
                  <a:prstClr val="black"/>
                </a:solidFill>
                <a:latin typeface="Arial"/>
              </a:rPr>
              <a:t>bayerischen</a:t>
            </a:r>
            <a:r>
              <a:rPr lang="en-GB" altLang="de-DE" sz="14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GB" altLang="de-DE" sz="1400" kern="0" dirty="0" err="1">
                <a:solidFill>
                  <a:prstClr val="black"/>
                </a:solidFill>
                <a:latin typeface="Arial"/>
              </a:rPr>
              <a:t>Wirtschaft</a:t>
            </a:r>
            <a:endParaRPr lang="en-GB" altLang="de-DE" sz="1400" kern="0" dirty="0">
              <a:solidFill>
                <a:prstClr val="black"/>
              </a:solidFill>
              <a:latin typeface="Arial"/>
            </a:endParaRPr>
          </a:p>
          <a:p>
            <a:pPr marL="0" lvl="2" algn="l"/>
            <a:endParaRPr lang="en-GB" altLang="de-DE" sz="1400" kern="0" dirty="0">
              <a:solidFill>
                <a:prstClr val="black"/>
              </a:solidFill>
              <a:latin typeface="Arial"/>
            </a:endParaRPr>
          </a:p>
          <a:p>
            <a:pPr marL="0" lvl="2" algn="l"/>
            <a:r>
              <a:rPr lang="en-GB" altLang="de-DE" sz="1400" kern="0" dirty="0" err="1" smtClean="0">
                <a:solidFill>
                  <a:prstClr val="black"/>
                </a:solidFill>
                <a:latin typeface="Arial"/>
              </a:rPr>
              <a:t>Fokus</a:t>
            </a:r>
            <a:r>
              <a:rPr lang="en-GB" altLang="de-DE" sz="1400" kern="0" dirty="0" smtClean="0">
                <a:solidFill>
                  <a:prstClr val="black"/>
                </a:solidFill>
                <a:latin typeface="Arial"/>
              </a:rPr>
              <a:t> auf </a:t>
            </a:r>
            <a:r>
              <a:rPr lang="en-GB" altLang="de-DE" sz="1400" u="sng" kern="0" dirty="0" err="1" smtClean="0">
                <a:solidFill>
                  <a:prstClr val="black"/>
                </a:solidFill>
                <a:latin typeface="Arial"/>
              </a:rPr>
              <a:t>technologie</a:t>
            </a:r>
            <a:r>
              <a:rPr lang="en-GB" altLang="de-DE" sz="1400" kern="0" dirty="0" smtClean="0">
                <a:solidFill>
                  <a:prstClr val="black"/>
                </a:solidFill>
                <a:latin typeface="Arial"/>
              </a:rPr>
              <a:t>- und </a:t>
            </a:r>
            <a:r>
              <a:rPr lang="en-GB" altLang="de-DE" sz="1400" u="sng" kern="0" dirty="0" err="1" smtClean="0">
                <a:solidFill>
                  <a:prstClr val="black"/>
                </a:solidFill>
                <a:latin typeface="Arial"/>
              </a:rPr>
              <a:t>industrie</a:t>
            </a:r>
            <a:r>
              <a:rPr lang="en-GB" altLang="de-DE" sz="1400" kern="0" dirty="0" err="1" smtClean="0">
                <a:solidFill>
                  <a:prstClr val="black"/>
                </a:solidFill>
                <a:latin typeface="Arial"/>
              </a:rPr>
              <a:t>-orientierte</a:t>
            </a:r>
            <a:r>
              <a:rPr lang="en-GB" altLang="de-DE" sz="1400" kern="0" dirty="0" smtClean="0">
                <a:solidFill>
                  <a:prstClr val="black"/>
                </a:solidFill>
                <a:latin typeface="Arial"/>
              </a:rPr>
              <a:t> Cluster</a:t>
            </a:r>
          </a:p>
          <a:p>
            <a:pPr marL="0" lvl="2" algn="l"/>
            <a:endParaRPr lang="en-GB" altLang="de-DE" sz="1400" kern="0" dirty="0" smtClean="0">
              <a:solidFill>
                <a:prstClr val="black"/>
              </a:solidFill>
              <a:latin typeface="Arial"/>
            </a:endParaRPr>
          </a:p>
          <a:p>
            <a:pPr marL="0" lvl="2" algn="l"/>
            <a:r>
              <a:rPr lang="en-US" altLang="de-DE" sz="1400" u="sng" kern="0" dirty="0" smtClean="0">
                <a:solidFill>
                  <a:prstClr val="black"/>
                </a:solidFill>
                <a:latin typeface="Arial"/>
              </a:rPr>
              <a:t>17</a:t>
            </a:r>
            <a:r>
              <a:rPr lang="en-US" altLang="de-DE" sz="1400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altLang="de-DE" sz="1400" kern="0" dirty="0">
                <a:solidFill>
                  <a:prstClr val="black"/>
                </a:solidFill>
                <a:latin typeface="Arial"/>
              </a:rPr>
              <a:t>Cluster-</a:t>
            </a:r>
            <a:r>
              <a:rPr lang="en-US" altLang="de-DE" sz="1400" kern="0" dirty="0" err="1">
                <a:solidFill>
                  <a:prstClr val="black"/>
                </a:solidFill>
                <a:latin typeface="Arial"/>
              </a:rPr>
              <a:t>Organisationen</a:t>
            </a:r>
            <a:r>
              <a:rPr lang="en-US" altLang="de-DE" sz="1400" kern="0" dirty="0">
                <a:solidFill>
                  <a:prstClr val="black"/>
                </a:solidFill>
                <a:latin typeface="Arial"/>
              </a:rPr>
              <a:t> in </a:t>
            </a:r>
            <a:r>
              <a:rPr lang="en-US" altLang="de-DE" sz="1400" kern="0" dirty="0" smtClean="0">
                <a:solidFill>
                  <a:prstClr val="black"/>
                </a:solidFill>
                <a:latin typeface="Arial"/>
              </a:rPr>
              <a:t>5 </a:t>
            </a:r>
            <a:r>
              <a:rPr lang="en-US" altLang="de-DE" sz="1400" kern="0" dirty="0" err="1" smtClean="0">
                <a:solidFill>
                  <a:prstClr val="black"/>
                </a:solidFill>
                <a:latin typeface="Arial"/>
              </a:rPr>
              <a:t>Zukunfts-märkten</a:t>
            </a:r>
            <a:endParaRPr lang="en-US" altLang="de-DE" sz="1400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740348" y="2486628"/>
            <a:ext cx="2448273" cy="738652"/>
          </a:xfrm>
          <a:prstGeom prst="rect">
            <a:avLst/>
          </a:prstGeom>
          <a:noFill/>
        </p:spPr>
        <p:txBody>
          <a:bodyPr wrap="square" lIns="91408" tIns="45706" rIns="91408" bIns="45706" rtlCol="0">
            <a:spAutoFit/>
          </a:bodyPr>
          <a:lstStyle/>
          <a:p>
            <a:pPr algn="ctr" defTabSz="9140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de-DE" sz="1400" kern="0" dirty="0" err="1">
                <a:solidFill>
                  <a:prstClr val="white">
                    <a:lumMod val="75000"/>
                  </a:prstClr>
                </a:solidFill>
              </a:rPr>
              <a:t>e</a:t>
            </a:r>
            <a:r>
              <a:rPr lang="en-GB" altLang="de-DE" sz="1400" kern="0" dirty="0" err="1" smtClean="0">
                <a:solidFill>
                  <a:prstClr val="white">
                    <a:lumMod val="75000"/>
                  </a:prstClr>
                </a:solidFill>
              </a:rPr>
              <a:t>in</a:t>
            </a:r>
            <a:r>
              <a:rPr lang="en-GB" altLang="de-DE" sz="1400" kern="0" dirty="0" smtClean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en-GB" altLang="de-DE" sz="1400" kern="0" dirty="0" err="1" smtClean="0">
                <a:solidFill>
                  <a:prstClr val="white">
                    <a:lumMod val="75000"/>
                  </a:prstClr>
                </a:solidFill>
              </a:rPr>
              <a:t>Netzwerk</a:t>
            </a:r>
            <a:r>
              <a:rPr lang="en-GB" altLang="de-DE" sz="1400" kern="0" dirty="0" smtClean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en-GB" altLang="de-DE" sz="1400" kern="0" dirty="0" err="1">
                <a:solidFill>
                  <a:prstClr val="white">
                    <a:lumMod val="75000"/>
                  </a:prstClr>
                </a:solidFill>
              </a:rPr>
              <a:t>aus</a:t>
            </a:r>
            <a:r>
              <a:rPr lang="en-GB" altLang="de-DE" sz="1400" kern="0" dirty="0">
                <a:solidFill>
                  <a:prstClr val="white">
                    <a:lumMod val="75000"/>
                  </a:prstClr>
                </a:solidFill>
              </a:rPr>
              <a:t> </a:t>
            </a:r>
            <a:br>
              <a:rPr lang="en-GB" altLang="de-DE" sz="1400" kern="0" dirty="0">
                <a:solidFill>
                  <a:prstClr val="white">
                    <a:lumMod val="75000"/>
                  </a:prstClr>
                </a:solidFill>
              </a:rPr>
            </a:br>
            <a:r>
              <a:rPr lang="en-GB" altLang="de-DE" sz="1400" kern="0" dirty="0" err="1">
                <a:solidFill>
                  <a:prstClr val="white">
                    <a:lumMod val="75000"/>
                  </a:prstClr>
                </a:solidFill>
              </a:rPr>
              <a:t>Unternehmen</a:t>
            </a:r>
            <a:r>
              <a:rPr lang="en-GB" altLang="de-DE" sz="1400" kern="0" dirty="0">
                <a:solidFill>
                  <a:prstClr val="white">
                    <a:lumMod val="75000"/>
                  </a:prstClr>
                </a:solidFill>
              </a:rPr>
              <a:t> und </a:t>
            </a:r>
            <a:r>
              <a:rPr lang="en-GB" altLang="de-DE" sz="1400" kern="0" dirty="0" err="1">
                <a:solidFill>
                  <a:prstClr val="white">
                    <a:lumMod val="75000"/>
                  </a:prstClr>
                </a:solidFill>
              </a:rPr>
              <a:t>Forschungseinrichtungen</a:t>
            </a:r>
            <a:endParaRPr lang="de-DE" sz="14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188619" y="2602691"/>
            <a:ext cx="3679354" cy="584763"/>
          </a:xfrm>
          <a:prstGeom prst="rect">
            <a:avLst/>
          </a:prstGeom>
          <a:noFill/>
        </p:spPr>
        <p:txBody>
          <a:bodyPr wrap="square" lIns="91408" tIns="45706" rIns="91408" bIns="45706" rtlCol="0">
            <a:spAutoFit/>
          </a:bodyPr>
          <a:lstStyle/>
          <a:p>
            <a:pPr algn="ctr" defTabSz="9140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de-DE" sz="1600" b="1" kern="0" dirty="0">
                <a:solidFill>
                  <a:prstClr val="black"/>
                </a:solidFill>
              </a:rPr>
              <a:t>in </a:t>
            </a:r>
            <a:r>
              <a:rPr lang="en-GB" altLang="de-DE" sz="1600" b="1" kern="0" dirty="0" err="1">
                <a:solidFill>
                  <a:prstClr val="black"/>
                </a:solidFill>
              </a:rPr>
              <a:t>einem</a:t>
            </a:r>
            <a:r>
              <a:rPr lang="en-GB" altLang="de-DE" sz="1600" b="1" kern="0" dirty="0">
                <a:solidFill>
                  <a:prstClr val="black"/>
                </a:solidFill>
              </a:rPr>
              <a:t> </a:t>
            </a:r>
            <a:br>
              <a:rPr lang="en-GB" altLang="de-DE" sz="1600" b="1" kern="0" dirty="0">
                <a:solidFill>
                  <a:prstClr val="black"/>
                </a:solidFill>
              </a:rPr>
            </a:br>
            <a:r>
              <a:rPr lang="en-GB" altLang="de-DE" sz="1600" b="1" kern="0" dirty="0" err="1">
                <a:solidFill>
                  <a:prstClr val="black"/>
                </a:solidFill>
              </a:rPr>
              <a:t>konkreten</a:t>
            </a:r>
            <a:r>
              <a:rPr lang="en-GB" altLang="de-DE" sz="1600" b="1" kern="0" dirty="0">
                <a:solidFill>
                  <a:prstClr val="black"/>
                </a:solidFill>
              </a:rPr>
              <a:t> </a:t>
            </a:r>
            <a:r>
              <a:rPr lang="en-GB" altLang="de-DE" sz="1600" b="1" kern="0" dirty="0" err="1">
                <a:solidFill>
                  <a:prstClr val="black"/>
                </a:solidFill>
              </a:rPr>
              <a:t>Bereich</a:t>
            </a:r>
            <a:endParaRPr lang="de-DE" sz="1600" b="1" kern="0" dirty="0">
              <a:solidFill>
                <a:prstClr val="black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7045817" y="2601814"/>
            <a:ext cx="1944217" cy="523208"/>
          </a:xfrm>
          <a:prstGeom prst="rect">
            <a:avLst/>
          </a:prstGeom>
          <a:noFill/>
        </p:spPr>
        <p:txBody>
          <a:bodyPr wrap="square" lIns="91408" tIns="45706" rIns="91408" bIns="45706" rtlCol="0">
            <a:spAutoFit/>
          </a:bodyPr>
          <a:lstStyle/>
          <a:p>
            <a:pPr algn="ctr" defTabSz="9140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de-DE" sz="1400" kern="0" dirty="0" err="1">
                <a:solidFill>
                  <a:prstClr val="white">
                    <a:lumMod val="75000"/>
                  </a:prstClr>
                </a:solidFill>
              </a:rPr>
              <a:t>geleitet</a:t>
            </a:r>
            <a:r>
              <a:rPr lang="en-GB" altLang="de-DE" sz="1400" kern="0" dirty="0">
                <a:solidFill>
                  <a:prstClr val="white">
                    <a:lumMod val="75000"/>
                  </a:prstClr>
                </a:solidFill>
              </a:rPr>
              <a:t> von </a:t>
            </a:r>
            <a:r>
              <a:rPr lang="en-GB" altLang="de-DE" sz="1400" kern="0" dirty="0" err="1">
                <a:solidFill>
                  <a:prstClr val="white">
                    <a:lumMod val="75000"/>
                  </a:prstClr>
                </a:solidFill>
              </a:rPr>
              <a:t>einer</a:t>
            </a:r>
            <a:r>
              <a:rPr lang="en-GB" altLang="de-DE" sz="1400" kern="0" dirty="0">
                <a:solidFill>
                  <a:prstClr val="white">
                    <a:lumMod val="75000"/>
                  </a:prstClr>
                </a:solidFill>
              </a:rPr>
              <a:t> Cluster-Organisation</a:t>
            </a:r>
            <a:endParaRPr lang="de-DE" sz="14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cxnSp>
        <p:nvCxnSpPr>
          <p:cNvPr id="12" name="Gerade Verbindung 11"/>
          <p:cNvCxnSpPr/>
          <p:nvPr/>
        </p:nvCxnSpPr>
        <p:spPr>
          <a:xfrm flipH="1" flipV="1">
            <a:off x="3188618" y="2539380"/>
            <a:ext cx="3" cy="396044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Diagramm 14"/>
          <p:cNvGraphicFramePr/>
          <p:nvPr>
            <p:extLst>
              <p:ext uri="{D42A27DB-BD31-4B8C-83A1-F6EECF244321}">
                <p14:modId xmlns:p14="http://schemas.microsoft.com/office/powerpoint/2010/main" val="91801213"/>
              </p:ext>
            </p:extLst>
          </p:nvPr>
        </p:nvGraphicFramePr>
        <p:xfrm>
          <a:off x="4149059" y="5399829"/>
          <a:ext cx="1758474" cy="1135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Gerade Verbindung 16"/>
          <p:cNvCxnSpPr/>
          <p:nvPr/>
        </p:nvCxnSpPr>
        <p:spPr>
          <a:xfrm>
            <a:off x="792036" y="3187452"/>
            <a:ext cx="8246276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025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010937" y="2451844"/>
            <a:ext cx="7792395" cy="3857013"/>
            <a:chOff x="668338" y="2323356"/>
            <a:chExt cx="7795914" cy="3857862"/>
          </a:xfrm>
        </p:grpSpPr>
        <p:grpSp>
          <p:nvGrpSpPr>
            <p:cNvPr id="5" name="Gruppieren 4"/>
            <p:cNvGrpSpPr/>
            <p:nvPr/>
          </p:nvGrpSpPr>
          <p:grpSpPr>
            <a:xfrm>
              <a:off x="668338" y="2323356"/>
              <a:ext cx="7794773" cy="2654137"/>
              <a:chOff x="1301552" y="3475484"/>
              <a:chExt cx="7794773" cy="2654137"/>
            </a:xfrm>
          </p:grpSpPr>
          <p:grpSp>
            <p:nvGrpSpPr>
              <p:cNvPr id="11" name="Gruppieren 10"/>
              <p:cNvGrpSpPr/>
              <p:nvPr/>
            </p:nvGrpSpPr>
            <p:grpSpPr>
              <a:xfrm>
                <a:off x="1301552" y="3475484"/>
                <a:ext cx="1584177" cy="2654137"/>
                <a:chOff x="1301552" y="3475484"/>
                <a:chExt cx="1584177" cy="2654137"/>
              </a:xfrm>
            </p:grpSpPr>
            <p:sp>
              <p:nvSpPr>
                <p:cNvPr id="30" name="Abgerundetes Rechteck 29"/>
                <p:cNvSpPr/>
                <p:nvPr/>
              </p:nvSpPr>
              <p:spPr bwMode="auto">
                <a:xfrm>
                  <a:off x="1316410" y="3475484"/>
                  <a:ext cx="1569318" cy="2654137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9BB7D9">
                        <a:tint val="66000"/>
                        <a:satMod val="160000"/>
                      </a:srgbClr>
                    </a:gs>
                    <a:gs pos="50000">
                      <a:srgbClr val="9BB7D9">
                        <a:tint val="44500"/>
                        <a:satMod val="160000"/>
                      </a:srgbClr>
                    </a:gs>
                    <a:gs pos="100000">
                      <a:srgbClr val="9BB7D9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 w="9525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0" tIns="0" rIns="0" bIns="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defTabSz="913910"/>
                  <a:endParaRPr lang="de-DE">
                    <a:solidFill>
                      <a:srgbClr val="439ACB"/>
                    </a:solidFill>
                  </a:endParaRPr>
                </a:p>
              </p:txBody>
            </p:sp>
            <p:sp>
              <p:nvSpPr>
                <p:cNvPr id="31" name="Textfeld 30"/>
                <p:cNvSpPr txBox="1"/>
                <p:nvPr/>
              </p:nvSpPr>
              <p:spPr>
                <a:xfrm>
                  <a:off x="1301552" y="3624833"/>
                  <a:ext cx="1584177" cy="21856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b="1" dirty="0">
                      <a:solidFill>
                        <a:prstClr val="black"/>
                      </a:solidFill>
                    </a:rPr>
                    <a:t>Digitalisierung</a:t>
                  </a:r>
                </a:p>
                <a:p>
                  <a:pPr algn="ctr"/>
                  <a:endParaRPr lang="de-DE" sz="1400" dirty="0">
                    <a:solidFill>
                      <a:prstClr val="black"/>
                    </a:solidFill>
                  </a:endParaRPr>
                </a:p>
                <a:p>
                  <a:pPr algn="ctr"/>
                  <a:endParaRPr lang="de-DE" sz="1200" dirty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de-DE" sz="1200" dirty="0">
                      <a:solidFill>
                        <a:prstClr val="black"/>
                      </a:solidFill>
                    </a:rPr>
                    <a:t>IuK (im ZD.B)</a:t>
                  </a:r>
                </a:p>
                <a:p>
                  <a:pPr algn="ctr"/>
                  <a:endParaRPr lang="de-DE" sz="1200" dirty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de-DE" sz="1200" dirty="0">
                      <a:solidFill>
                        <a:prstClr val="black"/>
                      </a:solidFill>
                    </a:rPr>
                    <a:t>Leistungselektronik</a:t>
                  </a:r>
                </a:p>
                <a:p>
                  <a:pPr algn="ctr"/>
                  <a:endParaRPr lang="de-DE" sz="1200" dirty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de-DE" sz="1200" dirty="0">
                      <a:solidFill>
                        <a:prstClr val="black"/>
                      </a:solidFill>
                    </a:rPr>
                    <a:t>Sensorik</a:t>
                  </a:r>
                </a:p>
                <a:p>
                  <a:pPr algn="ctr"/>
                  <a:endParaRPr lang="de-DE" sz="1200" dirty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de-DE" sz="1200" dirty="0">
                      <a:solidFill>
                        <a:prstClr val="black"/>
                      </a:solidFill>
                    </a:rPr>
                    <a:t>Mechatronik &amp; Automation</a:t>
                  </a:r>
                </a:p>
              </p:txBody>
            </p:sp>
          </p:grpSp>
          <p:grpSp>
            <p:nvGrpSpPr>
              <p:cNvPr id="12" name="Gruppieren 11"/>
              <p:cNvGrpSpPr/>
              <p:nvPr/>
            </p:nvGrpSpPr>
            <p:grpSpPr>
              <a:xfrm>
                <a:off x="2990503" y="3475484"/>
                <a:ext cx="1479402" cy="2654135"/>
                <a:chOff x="1252786" y="3475484"/>
                <a:chExt cx="1479402" cy="2654135"/>
              </a:xfrm>
            </p:grpSpPr>
            <p:sp>
              <p:nvSpPr>
                <p:cNvPr id="28" name="Abgerundetes Rechteck 27"/>
                <p:cNvSpPr/>
                <p:nvPr/>
              </p:nvSpPr>
              <p:spPr bwMode="auto">
                <a:xfrm>
                  <a:off x="1252786" y="3475484"/>
                  <a:ext cx="1479401" cy="2654135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9BB7D9">
                        <a:tint val="66000"/>
                        <a:satMod val="160000"/>
                      </a:srgbClr>
                    </a:gs>
                    <a:gs pos="50000">
                      <a:srgbClr val="9BB7D9">
                        <a:tint val="44500"/>
                        <a:satMod val="160000"/>
                      </a:srgbClr>
                    </a:gs>
                    <a:gs pos="100000">
                      <a:srgbClr val="9BB7D9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 w="9525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0" tIns="0" rIns="0" bIns="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defTabSz="913910"/>
                  <a:endParaRPr lang="de-DE">
                    <a:solidFill>
                      <a:srgbClr val="439ACB"/>
                    </a:solidFill>
                  </a:endParaRPr>
                </a:p>
              </p:txBody>
            </p:sp>
            <p:sp>
              <p:nvSpPr>
                <p:cNvPr id="29" name="Textfeld 28"/>
                <p:cNvSpPr txBox="1"/>
                <p:nvPr/>
              </p:nvSpPr>
              <p:spPr>
                <a:xfrm>
                  <a:off x="1252786" y="3624833"/>
                  <a:ext cx="1479402" cy="12621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b="1" dirty="0">
                      <a:solidFill>
                        <a:prstClr val="black"/>
                      </a:solidFill>
                    </a:rPr>
                    <a:t>Energie</a:t>
                  </a:r>
                </a:p>
                <a:p>
                  <a:pPr algn="ctr"/>
                  <a:endParaRPr lang="de-DE" sz="1400" dirty="0">
                    <a:solidFill>
                      <a:prstClr val="black"/>
                    </a:solidFill>
                  </a:endParaRPr>
                </a:p>
                <a:p>
                  <a:pPr algn="ctr"/>
                  <a:endParaRPr lang="de-DE" sz="1200" dirty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de-DE" sz="1200" dirty="0">
                      <a:solidFill>
                        <a:prstClr val="black"/>
                      </a:solidFill>
                    </a:rPr>
                    <a:t>Energietechnik</a:t>
                  </a:r>
                </a:p>
                <a:p>
                  <a:pPr algn="ctr"/>
                  <a:endParaRPr lang="de-DE" sz="1200" dirty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de-DE" sz="1200" dirty="0">
                      <a:solidFill>
                        <a:prstClr val="black"/>
                      </a:solidFill>
                    </a:rPr>
                    <a:t>Umwelttechnologie</a:t>
                  </a:r>
                </a:p>
              </p:txBody>
            </p:sp>
          </p:grpSp>
          <p:grpSp>
            <p:nvGrpSpPr>
              <p:cNvPr id="13" name="Gruppieren 12"/>
              <p:cNvGrpSpPr/>
              <p:nvPr/>
            </p:nvGrpSpPr>
            <p:grpSpPr>
              <a:xfrm>
                <a:off x="4574679" y="3475484"/>
                <a:ext cx="1426443" cy="2654135"/>
                <a:chOff x="1089720" y="3475484"/>
                <a:chExt cx="1426443" cy="2654135"/>
              </a:xfrm>
            </p:grpSpPr>
            <p:sp>
              <p:nvSpPr>
                <p:cNvPr id="26" name="Abgerundetes Rechteck 25"/>
                <p:cNvSpPr/>
                <p:nvPr/>
              </p:nvSpPr>
              <p:spPr bwMode="auto">
                <a:xfrm>
                  <a:off x="1089720" y="3475484"/>
                  <a:ext cx="1426443" cy="2654135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9BB7D9">
                        <a:tint val="66000"/>
                        <a:satMod val="160000"/>
                      </a:srgbClr>
                    </a:gs>
                    <a:gs pos="50000">
                      <a:srgbClr val="9BB7D9">
                        <a:tint val="44500"/>
                        <a:satMod val="160000"/>
                      </a:srgbClr>
                    </a:gs>
                    <a:gs pos="100000">
                      <a:srgbClr val="9BB7D9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 w="9525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0" tIns="0" rIns="0" bIns="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defTabSz="913910"/>
                  <a:endParaRPr lang="de-DE">
                    <a:solidFill>
                      <a:srgbClr val="439ACB"/>
                    </a:solidFill>
                  </a:endParaRPr>
                </a:p>
              </p:txBody>
            </p:sp>
            <p:sp>
              <p:nvSpPr>
                <p:cNvPr id="27" name="Textfeld 26"/>
                <p:cNvSpPr txBox="1"/>
                <p:nvPr/>
              </p:nvSpPr>
              <p:spPr>
                <a:xfrm>
                  <a:off x="1099244" y="3624833"/>
                  <a:ext cx="1416919" cy="16315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b="1" dirty="0">
                      <a:solidFill>
                        <a:prstClr val="black"/>
                      </a:solidFill>
                    </a:rPr>
                    <a:t>Gesundheit</a:t>
                  </a:r>
                </a:p>
                <a:p>
                  <a:pPr algn="ctr"/>
                  <a:endParaRPr lang="de-DE" sz="1400" dirty="0">
                    <a:solidFill>
                      <a:prstClr val="black"/>
                    </a:solidFill>
                  </a:endParaRPr>
                </a:p>
                <a:p>
                  <a:pPr algn="ctr"/>
                  <a:endParaRPr lang="de-DE" sz="1200" dirty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de-DE" sz="1200" dirty="0">
                      <a:solidFill>
                        <a:prstClr val="black"/>
                      </a:solidFill>
                    </a:rPr>
                    <a:t>Biotechnologie</a:t>
                  </a:r>
                </a:p>
                <a:p>
                  <a:pPr algn="ctr"/>
                  <a:endParaRPr lang="de-DE" sz="1200" dirty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de-DE" sz="1200" dirty="0">
                      <a:solidFill>
                        <a:prstClr val="black"/>
                      </a:solidFill>
                    </a:rPr>
                    <a:t>Medizintechnik</a:t>
                  </a:r>
                </a:p>
                <a:p>
                  <a:pPr algn="ctr"/>
                  <a:endParaRPr lang="de-DE" sz="1200" dirty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de-DE" sz="1200" dirty="0">
                      <a:solidFill>
                        <a:prstClr val="black"/>
                      </a:solidFill>
                    </a:rPr>
                    <a:t>Ernährung</a:t>
                  </a:r>
                </a:p>
              </p:txBody>
            </p:sp>
          </p:grpSp>
          <p:grpSp>
            <p:nvGrpSpPr>
              <p:cNvPr id="14" name="Gruppieren 13"/>
              <p:cNvGrpSpPr/>
              <p:nvPr/>
            </p:nvGrpSpPr>
            <p:grpSpPr>
              <a:xfrm>
                <a:off x="6105897" y="3475484"/>
                <a:ext cx="1426443" cy="2654136"/>
                <a:chOff x="883221" y="3475484"/>
                <a:chExt cx="1426443" cy="2654136"/>
              </a:xfrm>
            </p:grpSpPr>
            <p:sp>
              <p:nvSpPr>
                <p:cNvPr id="24" name="Abgerundetes Rechteck 23"/>
                <p:cNvSpPr/>
                <p:nvPr/>
              </p:nvSpPr>
              <p:spPr bwMode="auto">
                <a:xfrm>
                  <a:off x="883221" y="3475484"/>
                  <a:ext cx="1426443" cy="265413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9BB7D9">
                        <a:tint val="66000"/>
                        <a:satMod val="160000"/>
                      </a:srgbClr>
                    </a:gs>
                    <a:gs pos="50000">
                      <a:srgbClr val="9BB7D9">
                        <a:tint val="44500"/>
                        <a:satMod val="160000"/>
                      </a:srgbClr>
                    </a:gs>
                    <a:gs pos="100000">
                      <a:srgbClr val="9BB7D9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 w="9525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0" tIns="0" rIns="0" bIns="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defTabSz="913910"/>
                  <a:endParaRPr lang="de-DE">
                    <a:solidFill>
                      <a:srgbClr val="439ACB"/>
                    </a:solidFill>
                  </a:endParaRPr>
                </a:p>
              </p:txBody>
            </p:sp>
            <p:sp>
              <p:nvSpPr>
                <p:cNvPr id="25" name="Textfeld 24"/>
                <p:cNvSpPr txBox="1"/>
                <p:nvPr/>
              </p:nvSpPr>
              <p:spPr>
                <a:xfrm>
                  <a:off x="892747" y="3624833"/>
                  <a:ext cx="1378817" cy="23704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b="1" dirty="0">
                      <a:solidFill>
                        <a:prstClr val="black"/>
                      </a:solidFill>
                    </a:rPr>
                    <a:t>Materialien</a:t>
                  </a:r>
                </a:p>
                <a:p>
                  <a:pPr algn="ctr"/>
                  <a:endParaRPr lang="de-DE" sz="1400" dirty="0">
                    <a:solidFill>
                      <a:prstClr val="black"/>
                    </a:solidFill>
                  </a:endParaRPr>
                </a:p>
                <a:p>
                  <a:pPr algn="ctr"/>
                  <a:endParaRPr lang="de-DE" sz="1200" dirty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de-DE" sz="1200" dirty="0">
                      <a:solidFill>
                        <a:prstClr val="black"/>
                      </a:solidFill>
                    </a:rPr>
                    <a:t>Chemie</a:t>
                  </a:r>
                </a:p>
                <a:p>
                  <a:pPr algn="ctr"/>
                  <a:endParaRPr lang="de-DE" sz="1200" dirty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de-DE" sz="1200" dirty="0">
                      <a:solidFill>
                        <a:prstClr val="black"/>
                      </a:solidFill>
                    </a:rPr>
                    <a:t>Forst und Holz</a:t>
                  </a:r>
                </a:p>
                <a:p>
                  <a:pPr algn="ctr"/>
                  <a:endParaRPr lang="de-DE" sz="1200" dirty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de-DE" sz="1200" dirty="0">
                      <a:solidFill>
                        <a:prstClr val="black"/>
                      </a:solidFill>
                    </a:rPr>
                    <a:t>Nanotechnologie</a:t>
                  </a:r>
                </a:p>
                <a:p>
                  <a:pPr algn="ctr"/>
                  <a:endParaRPr lang="de-DE" sz="1200" dirty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de-DE" sz="1200" dirty="0">
                      <a:solidFill>
                        <a:prstClr val="black"/>
                      </a:solidFill>
                    </a:rPr>
                    <a:t>Neue Werkstoffe</a:t>
                  </a:r>
                </a:p>
                <a:p>
                  <a:pPr algn="ctr"/>
                  <a:endParaRPr lang="de-DE" sz="1200" dirty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de-DE" sz="1200" dirty="0">
                      <a:solidFill>
                        <a:prstClr val="black"/>
                      </a:solidFill>
                    </a:rPr>
                    <a:t>MAI Carbon</a:t>
                  </a:r>
                </a:p>
              </p:txBody>
            </p:sp>
          </p:grpSp>
          <p:grpSp>
            <p:nvGrpSpPr>
              <p:cNvPr id="15" name="Gruppieren 14"/>
              <p:cNvGrpSpPr/>
              <p:nvPr/>
            </p:nvGrpSpPr>
            <p:grpSpPr>
              <a:xfrm>
                <a:off x="7632923" y="3475484"/>
                <a:ext cx="1463402" cy="2654135"/>
                <a:chOff x="672530" y="3475484"/>
                <a:chExt cx="1463402" cy="2654135"/>
              </a:xfrm>
            </p:grpSpPr>
            <p:sp>
              <p:nvSpPr>
                <p:cNvPr id="22" name="Abgerundetes Rechteck 21"/>
                <p:cNvSpPr/>
                <p:nvPr/>
              </p:nvSpPr>
              <p:spPr bwMode="auto">
                <a:xfrm>
                  <a:off x="672530" y="3475484"/>
                  <a:ext cx="1463402" cy="2654135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9BB7D9">
                        <a:tint val="66000"/>
                        <a:satMod val="160000"/>
                      </a:srgbClr>
                    </a:gs>
                    <a:gs pos="50000">
                      <a:srgbClr val="9BB7D9">
                        <a:tint val="44500"/>
                        <a:satMod val="160000"/>
                      </a:srgbClr>
                    </a:gs>
                    <a:gs pos="100000">
                      <a:srgbClr val="9BB7D9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 w="9525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0" tIns="0" rIns="0" bIns="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defTabSz="913910"/>
                  <a:endParaRPr lang="de-DE">
                    <a:solidFill>
                      <a:srgbClr val="439ACB"/>
                    </a:solidFill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672530" y="3624833"/>
                  <a:ext cx="1463401" cy="16315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b="1" dirty="0">
                      <a:solidFill>
                        <a:prstClr val="black"/>
                      </a:solidFill>
                    </a:rPr>
                    <a:t>Mobilität</a:t>
                  </a:r>
                </a:p>
                <a:p>
                  <a:pPr algn="ctr"/>
                  <a:endParaRPr lang="de-DE" sz="1400" dirty="0">
                    <a:solidFill>
                      <a:prstClr val="black"/>
                    </a:solidFill>
                  </a:endParaRPr>
                </a:p>
                <a:p>
                  <a:pPr algn="ctr"/>
                  <a:endParaRPr lang="de-DE" sz="1200" dirty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de-DE" sz="1200" dirty="0">
                      <a:solidFill>
                        <a:prstClr val="black"/>
                      </a:solidFill>
                    </a:rPr>
                    <a:t>Aerospace</a:t>
                  </a:r>
                </a:p>
                <a:p>
                  <a:pPr algn="ctr"/>
                  <a:endParaRPr lang="de-DE" sz="1200" dirty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de-DE" sz="1200" dirty="0">
                      <a:solidFill>
                        <a:prstClr val="black"/>
                      </a:solidFill>
                    </a:rPr>
                    <a:t>Automotive</a:t>
                  </a:r>
                </a:p>
                <a:p>
                  <a:pPr algn="ctr"/>
                  <a:endParaRPr lang="de-DE" sz="1200" dirty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de-DE" sz="1200" dirty="0">
                      <a:solidFill>
                        <a:prstClr val="black"/>
                      </a:solidFill>
                    </a:rPr>
                    <a:t>Bahntechnik</a:t>
                  </a:r>
                </a:p>
              </p:txBody>
            </p:sp>
          </p:grpSp>
          <p:grpSp>
            <p:nvGrpSpPr>
              <p:cNvPr id="16" name="Gruppieren 15"/>
              <p:cNvGrpSpPr/>
              <p:nvPr/>
            </p:nvGrpSpPr>
            <p:grpSpPr>
              <a:xfrm>
                <a:off x="1532434" y="3979540"/>
                <a:ext cx="7473974" cy="0"/>
                <a:chOff x="1532434" y="3979540"/>
                <a:chExt cx="7473974" cy="0"/>
              </a:xfrm>
            </p:grpSpPr>
            <p:cxnSp>
              <p:nvCxnSpPr>
                <p:cNvPr id="17" name="Gerade Verbindung 16"/>
                <p:cNvCxnSpPr/>
                <p:nvPr/>
              </p:nvCxnSpPr>
              <p:spPr bwMode="auto">
                <a:xfrm>
                  <a:off x="1532434" y="3979540"/>
                  <a:ext cx="122413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" name="Gerade Verbindung 17"/>
                <p:cNvCxnSpPr/>
                <p:nvPr/>
              </p:nvCxnSpPr>
              <p:spPr bwMode="auto">
                <a:xfrm>
                  <a:off x="3154710" y="3979540"/>
                  <a:ext cx="122413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" name="Gerade Verbindung 18"/>
                <p:cNvCxnSpPr/>
                <p:nvPr/>
              </p:nvCxnSpPr>
              <p:spPr bwMode="auto">
                <a:xfrm>
                  <a:off x="4676403" y="3979540"/>
                  <a:ext cx="122413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" name="Gerade Verbindung 19"/>
                <p:cNvCxnSpPr/>
                <p:nvPr/>
              </p:nvCxnSpPr>
              <p:spPr bwMode="auto">
                <a:xfrm>
                  <a:off x="6198096" y="3979540"/>
                  <a:ext cx="122413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1" name="Gerade Verbindung 20"/>
                <p:cNvCxnSpPr/>
                <p:nvPr/>
              </p:nvCxnSpPr>
              <p:spPr bwMode="auto">
                <a:xfrm>
                  <a:off x="7782272" y="3979540"/>
                  <a:ext cx="122413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338" y="5101097"/>
              <a:ext cx="1562100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131" y="5101097"/>
              <a:ext cx="1440160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873" y="5101098"/>
              <a:ext cx="1430635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4092" y="5101098"/>
              <a:ext cx="1440160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622" y="5101097"/>
              <a:ext cx="1473627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812354" y="1531268"/>
            <a:ext cx="8208912" cy="53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+mj-lt"/>
                <a:ea typeface="+mj-ea"/>
                <a:cs typeface="+mj-cs"/>
              </a:defRPr>
            </a:lvl1pPr>
            <a:lvl2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2pPr>
            <a:lvl3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3pPr>
            <a:lvl4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4pPr>
            <a:lvl5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5pPr>
            <a:lvl6pPr marL="4572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6pPr>
            <a:lvl7pPr marL="9144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7pPr>
            <a:lvl8pPr marL="13716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8pPr>
            <a:lvl9pPr marL="18288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9pPr>
          </a:lstStyle>
          <a:p>
            <a:pPr algn="ctr"/>
            <a:r>
              <a:rPr lang="en-GB" altLang="de-DE" sz="1800" dirty="0">
                <a:latin typeface="AvantGarde Bk BT"/>
              </a:rPr>
              <a:t>17 </a:t>
            </a:r>
            <a:r>
              <a:rPr lang="en-GB" altLang="de-DE" sz="1800" dirty="0" smtClean="0">
                <a:latin typeface="AvantGarde Bk BT"/>
              </a:rPr>
              <a:t>Cluster-</a:t>
            </a:r>
            <a:r>
              <a:rPr lang="en-GB" altLang="de-DE" sz="1800" dirty="0" err="1" smtClean="0">
                <a:latin typeface="AvantGarde Bk BT"/>
              </a:rPr>
              <a:t>Organisationen</a:t>
            </a:r>
            <a:r>
              <a:rPr lang="en-GB" altLang="de-DE" sz="1800" dirty="0" smtClean="0">
                <a:latin typeface="AvantGarde Bk BT"/>
              </a:rPr>
              <a:t>, </a:t>
            </a:r>
            <a:r>
              <a:rPr lang="en-GB" altLang="de-DE" sz="1800" dirty="0" err="1" smtClean="0">
                <a:latin typeface="AvantGarde Bk BT"/>
              </a:rPr>
              <a:t>gegliedert</a:t>
            </a:r>
            <a:r>
              <a:rPr lang="en-GB" altLang="de-DE" sz="1800" dirty="0" smtClean="0">
                <a:latin typeface="AvantGarde Bk BT"/>
              </a:rPr>
              <a:t> in </a:t>
            </a:r>
            <a:r>
              <a:rPr lang="en-GB" altLang="de-DE" sz="1800" dirty="0">
                <a:latin typeface="AvantGarde Bk BT"/>
              </a:rPr>
              <a:t>5 </a:t>
            </a:r>
            <a:r>
              <a:rPr lang="en-GB" altLang="de-DE" sz="1800" dirty="0" err="1" smtClean="0">
                <a:latin typeface="AvantGarde Bk BT"/>
              </a:rPr>
              <a:t>Zukunftsmärkte</a:t>
            </a:r>
            <a:endParaRPr lang="de-DE" altLang="de-DE" sz="1800" kern="0" dirty="0">
              <a:latin typeface="AvantGarde Bk B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55404" y="6284376"/>
            <a:ext cx="113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prstClr val="white">
                    <a:lumMod val="75000"/>
                  </a:prstClr>
                </a:solidFill>
              </a:rPr>
              <a:t>© Panthermedia.net</a:t>
            </a:r>
            <a:endParaRPr lang="de-DE" sz="8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081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774452" y="1603276"/>
            <a:ext cx="7918939" cy="53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+mj-lt"/>
                <a:ea typeface="+mj-ea"/>
                <a:cs typeface="+mj-cs"/>
              </a:defRPr>
            </a:lvl1pPr>
            <a:lvl2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2pPr>
            <a:lvl3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3pPr>
            <a:lvl4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4pPr>
            <a:lvl5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5pPr>
            <a:lvl6pPr marL="4572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6pPr>
            <a:lvl7pPr marL="9144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7pPr>
            <a:lvl8pPr marL="13716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8pPr>
            <a:lvl9pPr marL="18288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9pPr>
          </a:lstStyle>
          <a:p>
            <a:r>
              <a:rPr lang="en-GB" altLang="de-DE" sz="2700" b="1" dirty="0">
                <a:latin typeface="AvantGarde Bk BT"/>
              </a:rPr>
              <a:t>2</a:t>
            </a:r>
            <a:r>
              <a:rPr lang="en-GB" altLang="de-DE" sz="2700" b="1" dirty="0" smtClean="0">
                <a:latin typeface="AvantGarde Bk BT"/>
              </a:rPr>
              <a:t>.1 </a:t>
            </a:r>
            <a:r>
              <a:rPr lang="en-GB" altLang="de-DE" sz="2700" b="1" dirty="0" err="1">
                <a:latin typeface="AvantGarde Bk BT"/>
              </a:rPr>
              <a:t>Bayerische</a:t>
            </a:r>
            <a:r>
              <a:rPr lang="en-GB" altLang="de-DE" sz="2700" b="1" dirty="0">
                <a:latin typeface="AvantGarde Bk BT"/>
              </a:rPr>
              <a:t> Cluster: Definition </a:t>
            </a:r>
            <a:endParaRPr lang="de-DE" altLang="de-DE" sz="2700" b="1" kern="0" dirty="0">
              <a:latin typeface="AvantGarde Bk BT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 flipV="1">
            <a:off x="4719623" y="2539380"/>
            <a:ext cx="0" cy="396044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flipV="1">
            <a:off x="6933034" y="2539380"/>
            <a:ext cx="0" cy="64807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792036" y="2565851"/>
            <a:ext cx="3836744" cy="584763"/>
          </a:xfrm>
          <a:prstGeom prst="rect">
            <a:avLst/>
          </a:prstGeom>
          <a:noFill/>
        </p:spPr>
        <p:txBody>
          <a:bodyPr wrap="square" lIns="91408" tIns="45706" rIns="91408" bIns="45706" rtlCol="0">
            <a:spAutoFit/>
          </a:bodyPr>
          <a:lstStyle/>
          <a:p>
            <a:pPr algn="ctr" defTabSz="9140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de-DE" sz="1600" b="1" kern="0" dirty="0" err="1" smtClean="0">
                <a:solidFill>
                  <a:prstClr val="black"/>
                </a:solidFill>
              </a:rPr>
              <a:t>ein</a:t>
            </a:r>
            <a:r>
              <a:rPr lang="en-GB" altLang="de-DE" sz="1600" b="1" kern="0" dirty="0" smtClean="0">
                <a:solidFill>
                  <a:prstClr val="black"/>
                </a:solidFill>
              </a:rPr>
              <a:t> </a:t>
            </a:r>
            <a:r>
              <a:rPr lang="en-GB" altLang="de-DE" sz="1600" b="1" kern="0" dirty="0" err="1" smtClean="0">
                <a:solidFill>
                  <a:prstClr val="black"/>
                </a:solidFill>
              </a:rPr>
              <a:t>Netzwerk</a:t>
            </a:r>
            <a:r>
              <a:rPr lang="en-GB" altLang="de-DE" sz="1600" b="1" kern="0" dirty="0" smtClean="0">
                <a:solidFill>
                  <a:prstClr val="black"/>
                </a:solidFill>
              </a:rPr>
              <a:t> </a:t>
            </a:r>
            <a:r>
              <a:rPr lang="en-GB" altLang="de-DE" sz="1600" b="1" kern="0" dirty="0" err="1">
                <a:solidFill>
                  <a:prstClr val="black"/>
                </a:solidFill>
              </a:rPr>
              <a:t>aus</a:t>
            </a:r>
            <a:r>
              <a:rPr lang="en-GB" altLang="de-DE" sz="1600" b="1" kern="0" dirty="0">
                <a:solidFill>
                  <a:prstClr val="black"/>
                </a:solidFill>
              </a:rPr>
              <a:t> </a:t>
            </a:r>
            <a:r>
              <a:rPr lang="en-GB" altLang="de-DE" sz="1600" b="1" kern="0" dirty="0" err="1">
                <a:solidFill>
                  <a:prstClr val="black"/>
                </a:solidFill>
              </a:rPr>
              <a:t>Unternehmen</a:t>
            </a:r>
            <a:r>
              <a:rPr lang="en-GB" altLang="de-DE" sz="1600" b="1" kern="0" dirty="0">
                <a:solidFill>
                  <a:prstClr val="black"/>
                </a:solidFill>
              </a:rPr>
              <a:t> und </a:t>
            </a:r>
            <a:r>
              <a:rPr lang="en-GB" altLang="de-DE" sz="1600" b="1" kern="0" dirty="0" err="1">
                <a:solidFill>
                  <a:prstClr val="black"/>
                </a:solidFill>
              </a:rPr>
              <a:t>Forschungseinrichtungen</a:t>
            </a:r>
            <a:endParaRPr lang="de-DE" sz="1600" b="1" kern="0" dirty="0">
              <a:solidFill>
                <a:prstClr val="black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844155" y="2596628"/>
            <a:ext cx="2016873" cy="523208"/>
          </a:xfrm>
          <a:prstGeom prst="rect">
            <a:avLst/>
          </a:prstGeom>
          <a:noFill/>
        </p:spPr>
        <p:txBody>
          <a:bodyPr wrap="square" lIns="91408" tIns="45706" rIns="91408" bIns="45706" rtlCol="0">
            <a:spAutoFit/>
          </a:bodyPr>
          <a:lstStyle/>
          <a:p>
            <a:pPr algn="ctr" defTabSz="9140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de-DE" sz="1400" kern="0" dirty="0">
                <a:solidFill>
                  <a:prstClr val="white">
                    <a:lumMod val="75000"/>
                  </a:prstClr>
                </a:solidFill>
              </a:rPr>
              <a:t>in </a:t>
            </a:r>
            <a:r>
              <a:rPr lang="en-GB" altLang="de-DE" sz="1400" kern="0" dirty="0" err="1">
                <a:solidFill>
                  <a:prstClr val="white">
                    <a:lumMod val="75000"/>
                  </a:prstClr>
                </a:solidFill>
              </a:rPr>
              <a:t>einem</a:t>
            </a:r>
            <a:r>
              <a:rPr lang="en-GB" altLang="de-DE" sz="1400" kern="0" dirty="0">
                <a:solidFill>
                  <a:prstClr val="white">
                    <a:lumMod val="75000"/>
                  </a:prstClr>
                </a:solidFill>
              </a:rPr>
              <a:t> </a:t>
            </a:r>
            <a:br>
              <a:rPr lang="en-GB" altLang="de-DE" sz="1400" kern="0" dirty="0">
                <a:solidFill>
                  <a:prstClr val="white">
                    <a:lumMod val="75000"/>
                  </a:prstClr>
                </a:solidFill>
              </a:rPr>
            </a:br>
            <a:r>
              <a:rPr lang="en-GB" altLang="de-DE" sz="1400" kern="0" dirty="0" err="1">
                <a:solidFill>
                  <a:prstClr val="white">
                    <a:lumMod val="75000"/>
                  </a:prstClr>
                </a:solidFill>
              </a:rPr>
              <a:t>konkreten</a:t>
            </a:r>
            <a:r>
              <a:rPr lang="en-GB" altLang="de-DE" sz="1400" kern="0" dirty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en-GB" altLang="de-DE" sz="1400" kern="0" dirty="0" err="1">
                <a:solidFill>
                  <a:prstClr val="white">
                    <a:lumMod val="75000"/>
                  </a:prstClr>
                </a:solidFill>
              </a:rPr>
              <a:t>Bereich</a:t>
            </a:r>
            <a:endParaRPr lang="de-DE" sz="14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7045817" y="2601814"/>
            <a:ext cx="1944217" cy="523208"/>
          </a:xfrm>
          <a:prstGeom prst="rect">
            <a:avLst/>
          </a:prstGeom>
          <a:noFill/>
        </p:spPr>
        <p:txBody>
          <a:bodyPr wrap="square" lIns="91408" tIns="45706" rIns="91408" bIns="45706" rtlCol="0">
            <a:spAutoFit/>
          </a:bodyPr>
          <a:lstStyle/>
          <a:p>
            <a:pPr algn="ctr" defTabSz="9140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de-DE" sz="1400" kern="0" dirty="0" err="1">
                <a:solidFill>
                  <a:prstClr val="white">
                    <a:lumMod val="75000"/>
                  </a:prstClr>
                </a:solidFill>
              </a:rPr>
              <a:t>geleitet</a:t>
            </a:r>
            <a:r>
              <a:rPr lang="en-GB" altLang="de-DE" sz="1400" kern="0" dirty="0">
                <a:solidFill>
                  <a:prstClr val="white">
                    <a:lumMod val="75000"/>
                  </a:prstClr>
                </a:solidFill>
              </a:rPr>
              <a:t> von </a:t>
            </a:r>
            <a:r>
              <a:rPr lang="en-GB" altLang="de-DE" sz="1400" kern="0" dirty="0" err="1">
                <a:solidFill>
                  <a:prstClr val="white">
                    <a:lumMod val="75000"/>
                  </a:prstClr>
                </a:solidFill>
              </a:rPr>
              <a:t>einer</a:t>
            </a:r>
            <a:r>
              <a:rPr lang="en-GB" altLang="de-DE" sz="1400" kern="0" dirty="0">
                <a:solidFill>
                  <a:prstClr val="white">
                    <a:lumMod val="75000"/>
                  </a:prstClr>
                </a:solidFill>
              </a:rPr>
              <a:t> Cluster-Organisation</a:t>
            </a:r>
            <a:endParaRPr lang="de-DE" sz="14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cxnSp>
        <p:nvCxnSpPr>
          <p:cNvPr id="47" name="Gerade Verbindung 46"/>
          <p:cNvCxnSpPr/>
          <p:nvPr/>
        </p:nvCxnSpPr>
        <p:spPr>
          <a:xfrm>
            <a:off x="792036" y="3187452"/>
            <a:ext cx="8246276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/>
          <p:cNvGrpSpPr/>
          <p:nvPr/>
        </p:nvGrpSpPr>
        <p:grpSpPr>
          <a:xfrm>
            <a:off x="1952157" y="5614704"/>
            <a:ext cx="1409052" cy="1559507"/>
            <a:chOff x="1952157" y="5090768"/>
            <a:chExt cx="1409052" cy="1559507"/>
          </a:xfrm>
        </p:grpSpPr>
        <p:sp>
          <p:nvSpPr>
            <p:cNvPr id="13" name="Textfeld 12"/>
            <p:cNvSpPr txBox="1"/>
            <p:nvPr/>
          </p:nvSpPr>
          <p:spPr>
            <a:xfrm>
              <a:off x="2165310" y="6450220"/>
              <a:ext cx="937795" cy="200055"/>
            </a:xfrm>
            <a:prstGeom prst="rect">
              <a:avLst/>
            </a:prstGeom>
            <a:noFill/>
          </p:spPr>
          <p:txBody>
            <a:bodyPr wrap="square" lIns="91420" tIns="45712" rIns="91420" bIns="45712" rtlCol="0">
              <a:spAutoFit/>
            </a:bodyPr>
            <a:lstStyle/>
            <a:p>
              <a:pPr algn="ctr"/>
              <a:r>
                <a:rPr lang="de-DE" sz="700" dirty="0">
                  <a:solidFill>
                    <a:prstClr val="white">
                      <a:lumMod val="65000"/>
                    </a:prstClr>
                  </a:solidFill>
                </a:rPr>
                <a:t>© </a:t>
              </a:r>
              <a:r>
                <a:rPr lang="de-DE" sz="600" dirty="0">
                  <a:solidFill>
                    <a:prstClr val="white">
                      <a:lumMod val="65000"/>
                    </a:prstClr>
                  </a:solidFill>
                </a:rPr>
                <a:t>Colourbox.de</a:t>
              </a:r>
            </a:p>
          </p:txBody>
        </p:sp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157" y="5090768"/>
              <a:ext cx="1409052" cy="1409052"/>
            </a:xfrm>
            <a:prstGeom prst="rect">
              <a:avLst/>
            </a:prstGeom>
          </p:spPr>
        </p:pic>
      </p:grpSp>
      <p:sp>
        <p:nvSpPr>
          <p:cNvPr id="28" name="Textfeld 27"/>
          <p:cNvSpPr txBox="1"/>
          <p:nvPr/>
        </p:nvSpPr>
        <p:spPr>
          <a:xfrm>
            <a:off x="774451" y="3397086"/>
            <a:ext cx="3854328" cy="2431419"/>
          </a:xfrm>
          <a:prstGeom prst="rect">
            <a:avLst/>
          </a:prstGeom>
          <a:noFill/>
        </p:spPr>
        <p:txBody>
          <a:bodyPr wrap="square" lIns="91420" tIns="45712" rIns="91420" bIns="45712" rtlCol="0">
            <a:spAutoFit/>
          </a:bodyPr>
          <a:lstStyle/>
          <a:p>
            <a:pPr algn="l"/>
            <a:r>
              <a:rPr lang="en-GB" altLang="de-DE" sz="1400" b="1" kern="0" dirty="0" err="1" smtClean="0">
                <a:solidFill>
                  <a:prstClr val="black"/>
                </a:solidFill>
                <a:latin typeface="Arial"/>
              </a:rPr>
              <a:t>Vernetzen</a:t>
            </a:r>
            <a:endParaRPr lang="en-GB" altLang="de-DE" sz="1400" b="1" kern="0" dirty="0">
              <a:solidFill>
                <a:prstClr val="black"/>
              </a:solidFill>
              <a:latin typeface="Arial"/>
            </a:endParaRPr>
          </a:p>
          <a:p>
            <a:pPr algn="l"/>
            <a:r>
              <a:rPr lang="en-GB" altLang="de-DE" sz="1200" kern="0" dirty="0" err="1">
                <a:solidFill>
                  <a:prstClr val="black"/>
                </a:solidFill>
                <a:latin typeface="Arial"/>
              </a:rPr>
              <a:t>Wirtschaft</a:t>
            </a:r>
            <a:r>
              <a:rPr lang="en-GB" altLang="de-DE" sz="12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GB" altLang="de-DE" sz="1200" kern="0" dirty="0" err="1">
                <a:solidFill>
                  <a:prstClr val="black"/>
                </a:solidFill>
                <a:latin typeface="Arial"/>
              </a:rPr>
              <a:t>untereinander</a:t>
            </a:r>
            <a:endParaRPr lang="en-GB" altLang="de-DE" sz="1200" kern="0" dirty="0">
              <a:solidFill>
                <a:prstClr val="black"/>
              </a:solidFill>
              <a:latin typeface="Arial"/>
            </a:endParaRPr>
          </a:p>
          <a:p>
            <a:pPr algn="l"/>
            <a:r>
              <a:rPr lang="en-GB" altLang="de-DE" sz="1200" kern="0" dirty="0" err="1">
                <a:solidFill>
                  <a:prstClr val="black"/>
                </a:solidFill>
                <a:latin typeface="Arial"/>
              </a:rPr>
              <a:t>Wirtschaft</a:t>
            </a:r>
            <a:r>
              <a:rPr lang="en-GB" altLang="de-DE" sz="1200" kern="0" dirty="0">
                <a:solidFill>
                  <a:prstClr val="black"/>
                </a:solidFill>
                <a:latin typeface="Arial"/>
              </a:rPr>
              <a:t> und </a:t>
            </a:r>
            <a:r>
              <a:rPr lang="en-GB" altLang="de-DE" sz="1200" kern="0" dirty="0" err="1">
                <a:solidFill>
                  <a:prstClr val="black"/>
                </a:solidFill>
                <a:latin typeface="Arial"/>
              </a:rPr>
              <a:t>Wissenschaft</a:t>
            </a:r>
            <a:endParaRPr lang="en-GB" altLang="de-DE" sz="1200" kern="0" dirty="0">
              <a:solidFill>
                <a:prstClr val="black"/>
              </a:solidFill>
              <a:latin typeface="Arial"/>
            </a:endParaRPr>
          </a:p>
          <a:p>
            <a:pPr algn="l">
              <a:tabLst>
                <a:tab pos="720725" algn="l"/>
              </a:tabLst>
            </a:pPr>
            <a:r>
              <a:rPr lang="en-GB" altLang="de-DE" sz="1200" kern="0" dirty="0">
                <a:solidFill>
                  <a:prstClr val="black"/>
                </a:solidFill>
                <a:latin typeface="Arial"/>
              </a:rPr>
              <a:t>in Bayern: </a:t>
            </a:r>
            <a:r>
              <a:rPr lang="en-GB" altLang="de-DE" sz="1200" u="sng" kern="0" dirty="0" smtClean="0">
                <a:solidFill>
                  <a:prstClr val="black"/>
                </a:solidFill>
                <a:latin typeface="Arial"/>
              </a:rPr>
              <a:t>7.000</a:t>
            </a:r>
            <a:r>
              <a:rPr lang="en-GB" altLang="de-DE" sz="1200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GB" altLang="de-DE" sz="1200" kern="0" dirty="0" err="1">
                <a:solidFill>
                  <a:prstClr val="black"/>
                </a:solidFill>
                <a:latin typeface="Arial"/>
              </a:rPr>
              <a:t>produzierende</a:t>
            </a:r>
            <a:r>
              <a:rPr lang="en-GB" altLang="de-DE" sz="12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GB" altLang="de-DE" sz="1200" kern="0" dirty="0" err="1" smtClean="0">
                <a:solidFill>
                  <a:prstClr val="black"/>
                </a:solidFill>
                <a:latin typeface="Arial"/>
              </a:rPr>
              <a:t>Unternehmen</a:t>
            </a:r>
            <a:r>
              <a:rPr lang="en-GB" altLang="de-DE" sz="1200" kern="0" dirty="0" smtClean="0">
                <a:solidFill>
                  <a:prstClr val="black"/>
                </a:solidFill>
                <a:latin typeface="Arial"/>
              </a:rPr>
              <a:t> (KMU) 	und </a:t>
            </a:r>
            <a:r>
              <a:rPr lang="en-GB" altLang="de-DE" sz="1200" u="sng" kern="0" dirty="0" smtClean="0">
                <a:solidFill>
                  <a:prstClr val="black"/>
                </a:solidFill>
                <a:latin typeface="Arial"/>
              </a:rPr>
              <a:t>90</a:t>
            </a:r>
            <a:r>
              <a:rPr lang="en-GB" altLang="de-DE" sz="1200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GB" altLang="de-DE" sz="1200" kern="0" dirty="0" err="1">
                <a:solidFill>
                  <a:prstClr val="black"/>
                </a:solidFill>
                <a:latin typeface="Arial"/>
              </a:rPr>
              <a:t>Forschungseinrichtungen</a:t>
            </a:r>
            <a:endParaRPr lang="en-GB" altLang="de-DE" sz="1200" kern="0" dirty="0">
              <a:solidFill>
                <a:prstClr val="black"/>
              </a:solidFill>
              <a:latin typeface="Arial"/>
            </a:endParaRPr>
          </a:p>
          <a:p>
            <a:pPr algn="l"/>
            <a:endParaRPr lang="en-GB" altLang="de-DE" sz="1200" kern="0" dirty="0">
              <a:solidFill>
                <a:prstClr val="black"/>
              </a:solidFill>
              <a:latin typeface="Arial"/>
            </a:endParaRPr>
          </a:p>
          <a:p>
            <a:pPr marL="0" lvl="2" algn="l"/>
            <a:r>
              <a:rPr lang="en-US" altLang="de-DE" sz="1400" b="1" kern="0" dirty="0" err="1">
                <a:solidFill>
                  <a:prstClr val="black"/>
                </a:solidFill>
                <a:latin typeface="Arial"/>
              </a:rPr>
              <a:t>g</a:t>
            </a:r>
            <a:r>
              <a:rPr lang="en-US" altLang="de-DE" sz="1400" b="1" kern="0" dirty="0" err="1" smtClean="0">
                <a:solidFill>
                  <a:prstClr val="black"/>
                </a:solidFill>
                <a:latin typeface="Arial"/>
              </a:rPr>
              <a:t>esamte</a:t>
            </a:r>
            <a:r>
              <a:rPr lang="en-US" altLang="de-DE" sz="1400" b="1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altLang="de-DE" sz="1400" b="1" kern="0" dirty="0" err="1" smtClean="0">
                <a:solidFill>
                  <a:prstClr val="black"/>
                </a:solidFill>
                <a:latin typeface="Arial"/>
              </a:rPr>
              <a:t>Wertschöpfungskette</a:t>
            </a:r>
            <a:endParaRPr lang="en-US" altLang="de-DE" sz="1400" b="1" kern="0" dirty="0" smtClean="0">
              <a:solidFill>
                <a:prstClr val="black"/>
              </a:solidFill>
              <a:latin typeface="Arial"/>
            </a:endParaRPr>
          </a:p>
          <a:p>
            <a:pPr marL="0" lvl="2" algn="l"/>
            <a:endParaRPr lang="en-US" altLang="de-DE" sz="1400" b="1" kern="0" dirty="0">
              <a:solidFill>
                <a:prstClr val="black"/>
              </a:solidFill>
              <a:latin typeface="Arial"/>
            </a:endParaRPr>
          </a:p>
          <a:p>
            <a:pPr marL="0" lvl="2" algn="l"/>
            <a:r>
              <a:rPr lang="en-US" sz="1400" b="1" kern="0" dirty="0" err="1">
                <a:solidFill>
                  <a:prstClr val="black"/>
                </a:solidFill>
                <a:latin typeface="Arial"/>
              </a:rPr>
              <a:t>o</a:t>
            </a:r>
            <a:r>
              <a:rPr lang="en-US" sz="1400" b="1" kern="0" dirty="0" err="1" smtClean="0">
                <a:solidFill>
                  <a:prstClr val="black"/>
                </a:solidFill>
                <a:latin typeface="Arial"/>
              </a:rPr>
              <a:t>ffen</a:t>
            </a:r>
            <a:r>
              <a:rPr lang="en-US" sz="1400" b="1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400" b="1" kern="0" dirty="0" err="1" smtClean="0">
                <a:solidFill>
                  <a:prstClr val="black"/>
                </a:solidFill>
                <a:latin typeface="Arial"/>
              </a:rPr>
              <a:t>für</a:t>
            </a:r>
            <a:r>
              <a:rPr lang="en-US" sz="1400" b="1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400" b="1" kern="0" dirty="0" err="1" smtClean="0">
                <a:solidFill>
                  <a:prstClr val="black"/>
                </a:solidFill>
                <a:latin typeface="Arial"/>
              </a:rPr>
              <a:t>alle</a:t>
            </a:r>
            <a:endParaRPr lang="en-US" sz="1400" b="1" kern="0" dirty="0" smtClean="0">
              <a:solidFill>
                <a:prstClr val="black"/>
              </a:solidFill>
              <a:latin typeface="Arial"/>
            </a:endParaRPr>
          </a:p>
          <a:p>
            <a:pPr marL="0" lvl="2" algn="l"/>
            <a:r>
              <a:rPr lang="en-US" sz="1200" kern="0" dirty="0" err="1" smtClean="0">
                <a:solidFill>
                  <a:prstClr val="black"/>
                </a:solidFill>
                <a:latin typeface="Arial"/>
              </a:rPr>
              <a:t>Wirtschaft</a:t>
            </a:r>
            <a:r>
              <a:rPr lang="en-US" sz="1200" kern="0" dirty="0" smtClean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1200" kern="0" dirty="0" err="1" smtClean="0">
                <a:solidFill>
                  <a:prstClr val="black"/>
                </a:solidFill>
                <a:latin typeface="Arial"/>
              </a:rPr>
              <a:t>Wissenschaft</a:t>
            </a:r>
            <a:r>
              <a:rPr lang="en-US" sz="1200" kern="0" dirty="0" smtClean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1200" kern="0" dirty="0" err="1" smtClean="0">
                <a:solidFill>
                  <a:prstClr val="black"/>
                </a:solidFill>
                <a:latin typeface="Arial"/>
              </a:rPr>
              <a:t>Verbände</a:t>
            </a:r>
            <a:endParaRPr lang="en-US" sz="1200" kern="0" dirty="0" smtClean="0">
              <a:solidFill>
                <a:prstClr val="black"/>
              </a:solidFill>
              <a:latin typeface="Arial"/>
            </a:endParaRPr>
          </a:p>
          <a:p>
            <a:pPr marL="0" lvl="2" algn="l"/>
            <a:r>
              <a:rPr lang="en-US" sz="1200" kern="0" dirty="0" smtClean="0">
                <a:solidFill>
                  <a:prstClr val="black"/>
                </a:solidFill>
                <a:latin typeface="Arial"/>
              </a:rPr>
              <a:t>KMUs und </a:t>
            </a:r>
            <a:r>
              <a:rPr lang="en-US" sz="1200" kern="0" dirty="0" err="1" smtClean="0">
                <a:solidFill>
                  <a:prstClr val="black"/>
                </a:solidFill>
                <a:latin typeface="Arial"/>
              </a:rPr>
              <a:t>Konzerne</a:t>
            </a:r>
            <a:endParaRPr lang="en-US" sz="1200" kern="0" dirty="0" smtClean="0">
              <a:solidFill>
                <a:prstClr val="black"/>
              </a:solidFill>
              <a:latin typeface="Arial"/>
            </a:endParaRPr>
          </a:p>
          <a:p>
            <a:pPr marL="0" lvl="2" algn="l"/>
            <a:r>
              <a:rPr lang="en-US" sz="1200" kern="0" dirty="0">
                <a:solidFill>
                  <a:prstClr val="black"/>
                </a:solidFill>
                <a:latin typeface="Arial"/>
              </a:rPr>
              <a:t>i</a:t>
            </a:r>
            <a:r>
              <a:rPr lang="en-US" sz="1200" kern="0" dirty="0" smtClean="0">
                <a:solidFill>
                  <a:prstClr val="black"/>
                </a:solidFill>
                <a:latin typeface="Arial"/>
              </a:rPr>
              <a:t>n </a:t>
            </a:r>
            <a:r>
              <a:rPr lang="en-US" sz="1200" kern="0" dirty="0" err="1" smtClean="0">
                <a:solidFill>
                  <a:prstClr val="black"/>
                </a:solidFill>
                <a:latin typeface="Arial"/>
              </a:rPr>
              <a:t>ganz</a:t>
            </a:r>
            <a:r>
              <a:rPr lang="en-US" sz="1200" kern="0" dirty="0" smtClean="0">
                <a:solidFill>
                  <a:prstClr val="black"/>
                </a:solidFill>
                <a:latin typeface="Arial"/>
              </a:rPr>
              <a:t> Bayern</a:t>
            </a:r>
            <a:endParaRPr lang="de-DE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89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/>
          <p:cNvSpPr txBox="1">
            <a:spLocks/>
          </p:cNvSpPr>
          <p:nvPr/>
        </p:nvSpPr>
        <p:spPr bwMode="auto">
          <a:xfrm>
            <a:off x="792797" y="1664076"/>
            <a:ext cx="8269583" cy="51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+mj-lt"/>
                <a:ea typeface="+mj-ea"/>
                <a:cs typeface="+mj-cs"/>
              </a:defRPr>
            </a:lvl1pPr>
            <a:lvl2pPr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2pPr>
            <a:lvl3pPr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3pPr>
            <a:lvl4pPr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4pPr>
            <a:lvl5pPr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5pPr>
            <a:lvl6pPr marL="456715"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6pPr>
            <a:lvl7pPr marL="913434"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7pPr>
            <a:lvl8pPr marL="1370153"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8pPr>
            <a:lvl9pPr marL="1826872"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9pPr>
          </a:lstStyle>
          <a:p>
            <a:pPr defTabSz="968808">
              <a:defRPr/>
            </a:pPr>
            <a:r>
              <a:rPr lang="de-DE" kern="0" dirty="0" smtClean="0">
                <a:latin typeface="AvantGarde Bk BT"/>
              </a:rPr>
              <a:t>Gliederung</a:t>
            </a:r>
            <a:endParaRPr lang="de-DE" kern="0" dirty="0">
              <a:latin typeface="AvantGarde Bk BT"/>
            </a:endParaRPr>
          </a:p>
        </p:txBody>
      </p:sp>
      <p:sp>
        <p:nvSpPr>
          <p:cNvPr id="4" name="Inhaltsplatzhalter 3"/>
          <p:cNvSpPr txBox="1">
            <a:spLocks/>
          </p:cNvSpPr>
          <p:nvPr/>
        </p:nvSpPr>
        <p:spPr bwMode="auto">
          <a:xfrm>
            <a:off x="792797" y="2832736"/>
            <a:ext cx="8254593" cy="408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80600" indent="-380600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u"/>
              <a:tabLst>
                <a:tab pos="1236943" algn="l"/>
                <a:tab pos="1332096" algn="l"/>
              </a:tabLst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6344" indent="-285455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l"/>
              <a:tabLst>
                <a:tab pos="1236943" algn="l"/>
                <a:tab pos="1332096" algn="l"/>
              </a:tabLst>
              <a:defRPr kumimoji="1" sz="2400">
                <a:solidFill>
                  <a:schemeClr val="tx1"/>
                </a:solidFill>
                <a:latin typeface="+mn-lt"/>
              </a:defRPr>
            </a:lvl2pPr>
            <a:lvl3pPr marL="1236943" indent="-190299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SzPct val="80000"/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617541" indent="-190299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 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4pPr>
            <a:lvl5pPr marL="2862416" indent="-241043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5pPr>
            <a:lvl6pPr marL="3319133" indent="-241043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6pPr>
            <a:lvl7pPr marL="3775852" indent="-241043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7pPr>
            <a:lvl8pPr marL="4232567" indent="-241043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8pPr>
            <a:lvl9pPr marL="4689287" indent="-241043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9pPr>
          </a:lstStyle>
          <a:p>
            <a:pPr marL="446120" indent="-446120" defTabSz="968808">
              <a:buClrTx/>
              <a:buFont typeface="Wingdings" pitchFamily="2" charset="2"/>
              <a:buAutoNum type="arabicPeriod"/>
              <a:tabLst>
                <a:tab pos="1236774" algn="l"/>
                <a:tab pos="1331914" algn="l"/>
              </a:tabLst>
              <a:defRPr/>
            </a:pPr>
            <a:r>
              <a:rPr lang="de-DE" kern="0" dirty="0" smtClean="0">
                <a:solidFill>
                  <a:prstClr val="white">
                    <a:lumMod val="75000"/>
                  </a:prstClr>
                </a:solidFill>
                <a:latin typeface="Arial"/>
              </a:rPr>
              <a:t>Kurz-Präsentation Bayern</a:t>
            </a:r>
          </a:p>
          <a:p>
            <a:pPr marL="446120" indent="-446120" defTabSz="968808">
              <a:buClrTx/>
              <a:buFont typeface="Wingdings" pitchFamily="2" charset="2"/>
              <a:buAutoNum type="arabicPeriod"/>
              <a:tabLst>
                <a:tab pos="1236774" algn="l"/>
                <a:tab pos="1331914" algn="l"/>
              </a:tabLst>
              <a:defRPr/>
            </a:pPr>
            <a:r>
              <a:rPr lang="de-DE" kern="0" dirty="0" smtClean="0">
                <a:solidFill>
                  <a:prstClr val="white">
                    <a:lumMod val="75000"/>
                  </a:prstClr>
                </a:solidFill>
                <a:latin typeface="Arial"/>
              </a:rPr>
              <a:t>Bayerische Cluster</a:t>
            </a:r>
          </a:p>
          <a:p>
            <a:pPr marL="0" indent="0" defTabSz="968808">
              <a:spcBef>
                <a:spcPts val="600"/>
              </a:spcBef>
              <a:buClrTx/>
              <a:buFont typeface="Wingdings" pitchFamily="2" charset="2"/>
              <a:buNone/>
              <a:tabLst>
                <a:tab pos="719706" algn="l"/>
                <a:tab pos="1237893" algn="l"/>
                <a:tab pos="1331454" algn="l"/>
              </a:tabLst>
              <a:defRPr/>
            </a:pPr>
            <a:r>
              <a:rPr lang="de-DE" kern="0" dirty="0">
                <a:solidFill>
                  <a:prstClr val="white">
                    <a:lumMod val="75000"/>
                  </a:prstClr>
                </a:solidFill>
                <a:latin typeface="Arial"/>
              </a:rPr>
              <a:t>	2</a:t>
            </a:r>
            <a:r>
              <a:rPr lang="de-DE" kern="0" dirty="0" smtClean="0">
                <a:solidFill>
                  <a:prstClr val="white">
                    <a:lumMod val="75000"/>
                  </a:prstClr>
                </a:solidFill>
                <a:latin typeface="Arial"/>
              </a:rPr>
              <a:t>.1</a:t>
            </a:r>
            <a:r>
              <a:rPr lang="de-DE" kern="0" dirty="0">
                <a:solidFill>
                  <a:prstClr val="white">
                    <a:lumMod val="75000"/>
                  </a:prstClr>
                </a:solidFill>
                <a:latin typeface="Arial"/>
              </a:rPr>
              <a:t>	 Definition</a:t>
            </a:r>
          </a:p>
          <a:p>
            <a:pPr marL="0" indent="0" defTabSz="968808">
              <a:spcBef>
                <a:spcPts val="600"/>
              </a:spcBef>
              <a:buClrTx/>
              <a:buFont typeface="Wingdings" pitchFamily="2" charset="2"/>
              <a:buNone/>
              <a:tabLst>
                <a:tab pos="719706" algn="l"/>
                <a:tab pos="1237893" algn="l"/>
                <a:tab pos="1331454" algn="l"/>
              </a:tabLst>
              <a:defRPr/>
            </a:pPr>
            <a:r>
              <a:rPr lang="de-DE" kern="0" dirty="0">
                <a:solidFill>
                  <a:prstClr val="white">
                    <a:lumMod val="75000"/>
                  </a:prstClr>
                </a:solidFill>
                <a:latin typeface="Arial"/>
              </a:rPr>
              <a:t>	</a:t>
            </a:r>
            <a:r>
              <a:rPr lang="de-DE" kern="0" dirty="0">
                <a:solidFill>
                  <a:prstClr val="black"/>
                </a:solidFill>
                <a:latin typeface="Arial"/>
              </a:rPr>
              <a:t>2</a:t>
            </a:r>
            <a:r>
              <a:rPr lang="de-DE" kern="0" dirty="0" smtClean="0">
                <a:solidFill>
                  <a:prstClr val="black"/>
                </a:solidFill>
                <a:latin typeface="Arial"/>
              </a:rPr>
              <a:t>.2 </a:t>
            </a:r>
            <a:r>
              <a:rPr lang="de-DE" kern="0" dirty="0">
                <a:solidFill>
                  <a:prstClr val="black"/>
                </a:solidFill>
                <a:latin typeface="Arial"/>
              </a:rPr>
              <a:t>Dienstleistungen</a:t>
            </a:r>
          </a:p>
          <a:p>
            <a:pPr marL="0" indent="0" defTabSz="968808">
              <a:spcBef>
                <a:spcPts val="600"/>
              </a:spcBef>
              <a:buClrTx/>
              <a:buFont typeface="Wingdings" pitchFamily="2" charset="2"/>
              <a:buNone/>
              <a:tabLst>
                <a:tab pos="719706" algn="l"/>
                <a:tab pos="1237893" algn="l"/>
                <a:tab pos="1331454" algn="l"/>
              </a:tabLst>
              <a:defRPr/>
            </a:pPr>
            <a:r>
              <a:rPr lang="de-DE" kern="0" dirty="0">
                <a:solidFill>
                  <a:prstClr val="white">
                    <a:lumMod val="75000"/>
                  </a:prstClr>
                </a:solidFill>
                <a:latin typeface="Arial"/>
              </a:rPr>
              <a:t>	</a:t>
            </a:r>
            <a:r>
              <a:rPr lang="de-DE" kern="0" dirty="0" smtClean="0">
                <a:solidFill>
                  <a:prstClr val="white">
                    <a:lumMod val="75000"/>
                  </a:prstClr>
                </a:solidFill>
                <a:latin typeface="Arial"/>
              </a:rPr>
              <a:t>2.3 Erfolge</a:t>
            </a:r>
          </a:p>
          <a:p>
            <a:pPr marL="514350" indent="-514350" defTabSz="968808">
              <a:buClrTx/>
              <a:buFont typeface="+mj-lt"/>
              <a:buAutoNum type="arabicPeriod" startAt="3"/>
              <a:tabLst>
                <a:tab pos="1236774" algn="l"/>
                <a:tab pos="1331914" algn="l"/>
              </a:tabLst>
              <a:defRPr/>
            </a:pPr>
            <a:r>
              <a:rPr lang="de-DE" kern="0" dirty="0" smtClean="0">
                <a:solidFill>
                  <a:prstClr val="white">
                    <a:lumMod val="75000"/>
                  </a:prstClr>
                </a:solidFill>
                <a:latin typeface="Arial"/>
              </a:rPr>
              <a:t>Zusammenfassung</a:t>
            </a:r>
            <a:endParaRPr lang="de-DE" kern="0" dirty="0">
              <a:solidFill>
                <a:prstClr val="white">
                  <a:lumMod val="75000"/>
                </a:prstClr>
              </a:solidFill>
              <a:latin typeface="Arial"/>
            </a:endParaRPr>
          </a:p>
          <a:p>
            <a:pPr marL="0" indent="0" defTabSz="968808">
              <a:buClrTx/>
              <a:buFont typeface="Wingdings" pitchFamily="2" charset="2"/>
              <a:buNone/>
              <a:tabLst>
                <a:tab pos="1236774" algn="l"/>
                <a:tab pos="1331914" algn="l"/>
              </a:tabLst>
              <a:defRPr/>
            </a:pPr>
            <a:endParaRPr lang="de-DE" kern="0" dirty="0">
              <a:solidFill>
                <a:prstClr val="black"/>
              </a:solidFill>
              <a:latin typeface="Arial"/>
            </a:endParaRPr>
          </a:p>
          <a:p>
            <a:pPr marL="380548" indent="-380548" defTabSz="968808">
              <a:tabLst>
                <a:tab pos="1236774" algn="l"/>
                <a:tab pos="1331914" algn="l"/>
              </a:tabLst>
              <a:defRPr/>
            </a:pPr>
            <a:endParaRPr lang="de-DE" kern="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6245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12354" y="1603276"/>
            <a:ext cx="7918939" cy="53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+mj-lt"/>
                <a:ea typeface="+mj-ea"/>
                <a:cs typeface="+mj-cs"/>
              </a:defRPr>
            </a:lvl1pPr>
            <a:lvl2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2pPr>
            <a:lvl3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3pPr>
            <a:lvl4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4pPr>
            <a:lvl5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5pPr>
            <a:lvl6pPr marL="4572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6pPr>
            <a:lvl7pPr marL="9144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7pPr>
            <a:lvl8pPr marL="13716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8pPr>
            <a:lvl9pPr marL="18288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9pPr>
          </a:lstStyle>
          <a:p>
            <a:r>
              <a:rPr lang="en-US" altLang="en-US" sz="2700" b="1" dirty="0">
                <a:latin typeface="AvantGarde Bk BT"/>
              </a:rPr>
              <a:t>2</a:t>
            </a:r>
            <a:r>
              <a:rPr lang="en-US" altLang="en-US" sz="2700" b="1" dirty="0" smtClean="0">
                <a:latin typeface="AvantGarde Bk BT"/>
              </a:rPr>
              <a:t>.2 </a:t>
            </a:r>
            <a:r>
              <a:rPr lang="en-US" altLang="en-US" sz="2700" b="1" dirty="0" err="1">
                <a:latin typeface="AvantGarde Bk BT"/>
              </a:rPr>
              <a:t>Bayerische</a:t>
            </a:r>
            <a:r>
              <a:rPr lang="en-US" altLang="en-US" sz="2700" b="1" dirty="0">
                <a:latin typeface="AvantGarde Bk BT"/>
              </a:rPr>
              <a:t> Cluster: </a:t>
            </a:r>
            <a:r>
              <a:rPr lang="en-US" altLang="en-US" sz="2700" b="1" dirty="0" err="1" smtClean="0">
                <a:latin typeface="AvantGarde Bk BT"/>
              </a:rPr>
              <a:t>Dienstleistungen</a:t>
            </a:r>
            <a:endParaRPr lang="de-DE" altLang="de-DE" sz="2700" b="1" kern="0" dirty="0">
              <a:latin typeface="AvantGarde Bk BT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812353" y="2971428"/>
            <a:ext cx="7776367" cy="2812112"/>
            <a:chOff x="812353" y="2971428"/>
            <a:chExt cx="7776367" cy="2812112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812353" y="2971428"/>
              <a:ext cx="7776367" cy="2812112"/>
              <a:chOff x="812353" y="2971428"/>
              <a:chExt cx="7776367" cy="2812112"/>
            </a:xfrm>
          </p:grpSpPr>
          <p:grpSp>
            <p:nvGrpSpPr>
              <p:cNvPr id="20" name="Gruppieren 19"/>
              <p:cNvGrpSpPr/>
              <p:nvPr/>
            </p:nvGrpSpPr>
            <p:grpSpPr>
              <a:xfrm>
                <a:off x="812353" y="2971428"/>
                <a:ext cx="7776367" cy="2812112"/>
                <a:chOff x="1123325" y="3462382"/>
                <a:chExt cx="7776367" cy="2812112"/>
              </a:xfrm>
            </p:grpSpPr>
            <p:sp>
              <p:nvSpPr>
                <p:cNvPr id="22" name="Abgerundetes Rechteck 21"/>
                <p:cNvSpPr/>
                <p:nvPr/>
              </p:nvSpPr>
              <p:spPr bwMode="auto">
                <a:xfrm>
                  <a:off x="1123325" y="5540474"/>
                  <a:ext cx="2665739" cy="720080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0" tIns="0" rIns="0" bIns="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endParaRPr lang="de-DE" smtClean="0">
                    <a:solidFill>
                      <a:srgbClr val="1F497D"/>
                    </a:solidFill>
                  </a:endParaRPr>
                </a:p>
              </p:txBody>
            </p:sp>
            <p:sp>
              <p:nvSpPr>
                <p:cNvPr id="23" name="Abgerundetes Rechteck 22"/>
                <p:cNvSpPr/>
                <p:nvPr/>
              </p:nvSpPr>
              <p:spPr bwMode="auto">
                <a:xfrm>
                  <a:off x="6251054" y="5554414"/>
                  <a:ext cx="2648638" cy="720080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0" tIns="0" rIns="0" bIns="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endParaRPr lang="de-DE" smtClean="0">
                    <a:solidFill>
                      <a:srgbClr val="1F497D"/>
                    </a:solidFill>
                  </a:endParaRPr>
                </a:p>
              </p:txBody>
            </p:sp>
            <p:grpSp>
              <p:nvGrpSpPr>
                <p:cNvPr id="24" name="Gruppieren 23"/>
                <p:cNvGrpSpPr/>
                <p:nvPr/>
              </p:nvGrpSpPr>
              <p:grpSpPr>
                <a:xfrm>
                  <a:off x="1123326" y="3462382"/>
                  <a:ext cx="7776366" cy="2107808"/>
                  <a:chOff x="1123326" y="3462382"/>
                  <a:chExt cx="7776366" cy="2107808"/>
                </a:xfrm>
              </p:grpSpPr>
              <p:sp>
                <p:nvSpPr>
                  <p:cNvPr id="25" name="Abgerundetes Rechteck 24"/>
                  <p:cNvSpPr/>
                  <p:nvPr/>
                </p:nvSpPr>
                <p:spPr bwMode="auto">
                  <a:xfrm>
                    <a:off x="1123326" y="3462382"/>
                    <a:ext cx="2684788" cy="720080"/>
                  </a:xfrm>
                  <a:prstGeom prst="roundRect">
                    <a:avLst/>
                  </a:prstGeom>
                  <a:noFill/>
                  <a:ln w="9525" cap="flat" cmpd="sng" algn="ctr">
                    <a:solidFill>
                      <a:srgbClr val="00206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0" tIns="0" rIns="0" bIns="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mtClean="0">
                      <a:solidFill>
                        <a:srgbClr val="1F497D"/>
                      </a:solidFill>
                    </a:endParaRPr>
                  </a:p>
                </p:txBody>
              </p:sp>
              <p:grpSp>
                <p:nvGrpSpPr>
                  <p:cNvPr id="26" name="Gruppieren 25"/>
                  <p:cNvGrpSpPr/>
                  <p:nvPr/>
                </p:nvGrpSpPr>
                <p:grpSpPr>
                  <a:xfrm>
                    <a:off x="3764682" y="3462382"/>
                    <a:ext cx="5135010" cy="2107808"/>
                    <a:chOff x="3764682" y="3462382"/>
                    <a:chExt cx="5135010" cy="2107808"/>
                  </a:xfrm>
                </p:grpSpPr>
                <p:grpSp>
                  <p:nvGrpSpPr>
                    <p:cNvPr id="27" name="Gruppieren 26"/>
                    <p:cNvGrpSpPr/>
                    <p:nvPr/>
                  </p:nvGrpSpPr>
                  <p:grpSpPr>
                    <a:xfrm>
                      <a:off x="3764682" y="4159994"/>
                      <a:ext cx="2546070" cy="1410196"/>
                      <a:chOff x="3764682" y="4159994"/>
                      <a:chExt cx="2546070" cy="1410196"/>
                    </a:xfrm>
                  </p:grpSpPr>
                  <p:cxnSp>
                    <p:nvCxnSpPr>
                      <p:cNvPr id="29" name="Gerade Verbindung 28"/>
                      <p:cNvCxnSpPr/>
                      <p:nvPr/>
                    </p:nvCxnSpPr>
                    <p:spPr bwMode="auto">
                      <a:xfrm>
                        <a:off x="3764682" y="4163169"/>
                        <a:ext cx="360040" cy="288032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206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pic>
                    <p:nvPicPr>
                      <p:cNvPr id="30" name="Picture 71" descr="LOG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722" y="4451201"/>
                        <a:ext cx="1825990" cy="827782"/>
                      </a:xfrm>
                      <a:prstGeom prst="rect">
                        <a:avLst/>
                      </a:prstGeom>
                      <a:noFill/>
                      <a:ln w="9525" cap="sq">
                        <a:solidFill>
                          <a:srgbClr val="000000">
                            <a:alpha val="77000"/>
                          </a:srgbClr>
                        </a:solidFill>
                        <a:bevel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cxnSp>
                    <p:nvCxnSpPr>
                      <p:cNvPr id="31" name="Gerade Verbindung 30"/>
                      <p:cNvCxnSpPr/>
                      <p:nvPr/>
                    </p:nvCxnSpPr>
                    <p:spPr bwMode="auto">
                      <a:xfrm>
                        <a:off x="5943469" y="5278983"/>
                        <a:ext cx="360040" cy="288032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206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32" name="Gerade Verbindung 31"/>
                      <p:cNvCxnSpPr/>
                      <p:nvPr/>
                    </p:nvCxnSpPr>
                    <p:spPr bwMode="auto">
                      <a:xfrm flipV="1">
                        <a:off x="3764682" y="5278983"/>
                        <a:ext cx="360040" cy="291207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206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33" name="Gerade Verbindung 32"/>
                      <p:cNvCxnSpPr/>
                      <p:nvPr/>
                    </p:nvCxnSpPr>
                    <p:spPr bwMode="auto">
                      <a:xfrm flipV="1">
                        <a:off x="5950712" y="4159994"/>
                        <a:ext cx="360040" cy="291207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206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p:sp>
                  <p:nvSpPr>
                    <p:cNvPr id="28" name="Abgerundetes Rechteck 27"/>
                    <p:cNvSpPr/>
                    <p:nvPr/>
                  </p:nvSpPr>
                  <p:spPr bwMode="auto">
                    <a:xfrm>
                      <a:off x="6270078" y="3462382"/>
                      <a:ext cx="2629614" cy="720080"/>
                    </a:xfrm>
                    <a:prstGeom prst="roundRect">
                      <a:avLst/>
                    </a:prstGeom>
                    <a:noFill/>
                    <a:ln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0" tIns="0" rIns="0" bIns="0" numCol="1" rtlCol="0" anchor="b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smtClean="0">
                        <a:solidFill>
                          <a:srgbClr val="1F497D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1" name="Textfeld 20"/>
              <p:cNvSpPr txBox="1"/>
              <p:nvPr/>
            </p:nvSpPr>
            <p:spPr>
              <a:xfrm>
                <a:off x="957672" y="3158033"/>
                <a:ext cx="2375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7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600" b="1" kern="0" dirty="0">
                    <a:solidFill>
                      <a:srgbClr val="1F497D">
                        <a:lumMod val="75000"/>
                      </a:srgbClr>
                    </a:solidFill>
                  </a:rPr>
                  <a:t>Netzwerk-Aktivitäten</a:t>
                </a:r>
              </a:p>
            </p:txBody>
          </p:sp>
        </p:grpSp>
        <p:sp>
          <p:nvSpPr>
            <p:cNvPr id="15" name="Textfeld 14"/>
            <p:cNvSpPr txBox="1"/>
            <p:nvPr/>
          </p:nvSpPr>
          <p:spPr>
            <a:xfrm>
              <a:off x="5975749" y="3158033"/>
              <a:ext cx="2596327" cy="338542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 defTabSz="9142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 err="1">
                  <a:solidFill>
                    <a:srgbClr val="1F497D">
                      <a:lumMod val="75000"/>
                    </a:srgbClr>
                  </a:solidFill>
                </a:rPr>
                <a:t>Allgemeine</a:t>
              </a:r>
              <a:r>
                <a:rPr lang="en-US" sz="1600" b="1" kern="0" dirty="0">
                  <a:solidFill>
                    <a:srgbClr val="1F497D">
                      <a:lumMod val="75000"/>
                    </a:srgbClr>
                  </a:solidFill>
                </a:rPr>
                <a:t> </a:t>
              </a:r>
              <a:r>
                <a:rPr lang="en-US" sz="1600" b="1" kern="0" dirty="0" err="1">
                  <a:solidFill>
                    <a:srgbClr val="1F497D">
                      <a:lumMod val="75000"/>
                    </a:srgbClr>
                  </a:solidFill>
                </a:rPr>
                <a:t>Dienste</a:t>
              </a:r>
              <a:endParaRPr lang="en-US" sz="1800" b="1" kern="0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926205" y="5117172"/>
              <a:ext cx="23750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 err="1">
                  <a:solidFill>
                    <a:srgbClr val="1F497D">
                      <a:lumMod val="75000"/>
                    </a:srgbClr>
                  </a:solidFill>
                </a:rPr>
                <a:t>Akquise</a:t>
              </a:r>
              <a:r>
                <a:rPr lang="en-US" sz="1600" b="1" kern="0" dirty="0">
                  <a:solidFill>
                    <a:srgbClr val="1F497D">
                      <a:lumMod val="75000"/>
                    </a:srgbClr>
                  </a:solidFill>
                </a:rPr>
                <a:t> von </a:t>
              </a:r>
              <a:endParaRPr lang="en-US" sz="1600" b="1" kern="0" dirty="0" smtClean="0">
                <a:solidFill>
                  <a:srgbClr val="1F497D">
                    <a:lumMod val="75000"/>
                  </a:srgbClr>
                </a:solidFill>
              </a:endParaRPr>
            </a:p>
            <a:p>
              <a:pPr algn="ctr" defTabSz="9142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 err="1" smtClean="0">
                  <a:solidFill>
                    <a:srgbClr val="1F497D">
                      <a:lumMod val="75000"/>
                    </a:srgbClr>
                  </a:solidFill>
                </a:rPr>
                <a:t>Fördergeldern</a:t>
              </a:r>
              <a:endParaRPr lang="en-US" sz="1800" b="1" kern="0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6193792" y="5240283"/>
              <a:ext cx="2160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75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sz="1600" b="1" kern="0" dirty="0" err="1" smtClean="0">
                  <a:solidFill>
                    <a:srgbClr val="1F497D">
                      <a:lumMod val="75000"/>
                    </a:srgbClr>
                  </a:solidFill>
                </a:rPr>
                <a:t>FuE-Projekte</a:t>
              </a:r>
              <a:endParaRPr lang="en-GB" altLang="de-DE" sz="1600" b="1" kern="0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6336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812353" y="2625671"/>
            <a:ext cx="7776367" cy="4018165"/>
            <a:chOff x="812353" y="1765375"/>
            <a:chExt cx="7776367" cy="401816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5" y="1765375"/>
              <a:ext cx="1617085" cy="1206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Gruppieren 5"/>
            <p:cNvGrpSpPr/>
            <p:nvPr/>
          </p:nvGrpSpPr>
          <p:grpSpPr>
            <a:xfrm>
              <a:off x="812353" y="2971428"/>
              <a:ext cx="7776367" cy="2812112"/>
              <a:chOff x="1123325" y="3462382"/>
              <a:chExt cx="7776367" cy="2812112"/>
            </a:xfrm>
          </p:grpSpPr>
          <p:sp>
            <p:nvSpPr>
              <p:cNvPr id="11" name="Abgerundetes Rechteck 10"/>
              <p:cNvSpPr/>
              <p:nvPr/>
            </p:nvSpPr>
            <p:spPr bwMode="auto">
              <a:xfrm>
                <a:off x="1123325" y="5540474"/>
                <a:ext cx="2665739" cy="72008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</a:bodyPr>
              <a:lstStyle/>
              <a:p>
                <a:endParaRPr lang="de-DE" smtClean="0">
                  <a:solidFill>
                    <a:srgbClr val="1F497D"/>
                  </a:solidFill>
                </a:endParaRPr>
              </a:p>
            </p:txBody>
          </p:sp>
          <p:sp>
            <p:nvSpPr>
              <p:cNvPr id="12" name="Abgerundetes Rechteck 11"/>
              <p:cNvSpPr/>
              <p:nvPr/>
            </p:nvSpPr>
            <p:spPr bwMode="auto">
              <a:xfrm>
                <a:off x="6251054" y="5554414"/>
                <a:ext cx="2648638" cy="72008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</a:bodyPr>
              <a:lstStyle/>
              <a:p>
                <a:endParaRPr lang="de-DE" smtClean="0">
                  <a:solidFill>
                    <a:srgbClr val="1F497D"/>
                  </a:solidFill>
                </a:endParaRPr>
              </a:p>
            </p:txBody>
          </p:sp>
          <p:grpSp>
            <p:nvGrpSpPr>
              <p:cNvPr id="13" name="Gruppieren 12"/>
              <p:cNvGrpSpPr/>
              <p:nvPr/>
            </p:nvGrpSpPr>
            <p:grpSpPr>
              <a:xfrm>
                <a:off x="1123326" y="3462382"/>
                <a:ext cx="7776366" cy="2107808"/>
                <a:chOff x="1123326" y="3462382"/>
                <a:chExt cx="7776366" cy="2107808"/>
              </a:xfrm>
            </p:grpSpPr>
            <p:sp>
              <p:nvSpPr>
                <p:cNvPr id="14" name="Abgerundetes Rechteck 13"/>
                <p:cNvSpPr/>
                <p:nvPr/>
              </p:nvSpPr>
              <p:spPr bwMode="auto">
                <a:xfrm>
                  <a:off x="1123326" y="3462382"/>
                  <a:ext cx="2684788" cy="720080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0" tIns="0" rIns="0" bIns="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endParaRPr lang="de-DE" smtClean="0">
                    <a:solidFill>
                      <a:srgbClr val="1F497D"/>
                    </a:solidFill>
                  </a:endParaRPr>
                </a:p>
              </p:txBody>
            </p:sp>
            <p:grpSp>
              <p:nvGrpSpPr>
                <p:cNvPr id="15" name="Gruppieren 14"/>
                <p:cNvGrpSpPr/>
                <p:nvPr/>
              </p:nvGrpSpPr>
              <p:grpSpPr>
                <a:xfrm>
                  <a:off x="3764682" y="3462382"/>
                  <a:ext cx="5135010" cy="2107808"/>
                  <a:chOff x="3764682" y="3462382"/>
                  <a:chExt cx="5135010" cy="2107808"/>
                </a:xfrm>
              </p:grpSpPr>
              <p:grpSp>
                <p:nvGrpSpPr>
                  <p:cNvPr id="16" name="Gruppieren 15"/>
                  <p:cNvGrpSpPr/>
                  <p:nvPr/>
                </p:nvGrpSpPr>
                <p:grpSpPr>
                  <a:xfrm>
                    <a:off x="3764682" y="4159994"/>
                    <a:ext cx="2546070" cy="1410196"/>
                    <a:chOff x="3764682" y="4159994"/>
                    <a:chExt cx="2546070" cy="1410196"/>
                  </a:xfrm>
                </p:grpSpPr>
                <p:cxnSp>
                  <p:nvCxnSpPr>
                    <p:cNvPr id="18" name="Gerade Verbindung 17"/>
                    <p:cNvCxnSpPr/>
                    <p:nvPr/>
                  </p:nvCxnSpPr>
                  <p:spPr bwMode="auto">
                    <a:xfrm>
                      <a:off x="3764682" y="4163169"/>
                      <a:ext cx="360040" cy="288032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pic>
                  <p:nvPicPr>
                    <p:cNvPr id="19" name="Picture 71" descr="LOGO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124722" y="4451201"/>
                      <a:ext cx="1825990" cy="827782"/>
                    </a:xfrm>
                    <a:prstGeom prst="rect">
                      <a:avLst/>
                    </a:prstGeom>
                    <a:noFill/>
                    <a:ln w="9525" cap="sq">
                      <a:solidFill>
                        <a:srgbClr val="000000">
                          <a:alpha val="77000"/>
                        </a:srgbClr>
                      </a:solidFill>
                      <a:bevel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cxnSp>
                  <p:nvCxnSpPr>
                    <p:cNvPr id="20" name="Gerade Verbindung 19"/>
                    <p:cNvCxnSpPr/>
                    <p:nvPr/>
                  </p:nvCxnSpPr>
                  <p:spPr bwMode="auto">
                    <a:xfrm>
                      <a:off x="5943469" y="5278983"/>
                      <a:ext cx="360040" cy="288032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1" name="Gerade Verbindung 20"/>
                    <p:cNvCxnSpPr/>
                    <p:nvPr/>
                  </p:nvCxnSpPr>
                  <p:spPr bwMode="auto">
                    <a:xfrm flipV="1">
                      <a:off x="3764682" y="5278983"/>
                      <a:ext cx="360040" cy="291207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2" name="Gerade Verbindung 21"/>
                    <p:cNvCxnSpPr/>
                    <p:nvPr/>
                  </p:nvCxnSpPr>
                  <p:spPr bwMode="auto">
                    <a:xfrm flipV="1">
                      <a:off x="5950712" y="4159994"/>
                      <a:ext cx="360040" cy="291207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sp>
                <p:nvSpPr>
                  <p:cNvPr id="17" name="Abgerundetes Rechteck 16"/>
                  <p:cNvSpPr/>
                  <p:nvPr/>
                </p:nvSpPr>
                <p:spPr bwMode="auto">
                  <a:xfrm>
                    <a:off x="6270078" y="3462382"/>
                    <a:ext cx="2629614" cy="720080"/>
                  </a:xfrm>
                  <a:prstGeom prst="round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9525" cap="flat" cmpd="sng" algn="ctr">
                    <a:solidFill>
                      <a:srgbClr val="00206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0" tIns="0" rIns="0" bIns="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mtClean="0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</p:grpSp>
        </p:grpSp>
        <p:sp>
          <p:nvSpPr>
            <p:cNvPr id="7" name="Textfeld 6"/>
            <p:cNvSpPr txBox="1"/>
            <p:nvPr/>
          </p:nvSpPr>
          <p:spPr>
            <a:xfrm>
              <a:off x="957672" y="3158033"/>
              <a:ext cx="23750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1" kern="0" dirty="0">
                  <a:solidFill>
                    <a:srgbClr val="1F497D">
                      <a:lumMod val="75000"/>
                    </a:srgbClr>
                  </a:solidFill>
                </a:rPr>
                <a:t>Netzwerk-Aktivitäten</a:t>
              </a: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926205" y="5117172"/>
              <a:ext cx="23750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 err="1">
                  <a:solidFill>
                    <a:srgbClr val="439ACB">
                      <a:lumMod val="60000"/>
                      <a:lumOff val="40000"/>
                    </a:srgbClr>
                  </a:solidFill>
                </a:rPr>
                <a:t>Akquise</a:t>
              </a:r>
              <a:r>
                <a:rPr lang="en-US" sz="1600" b="1" kern="0" dirty="0">
                  <a:solidFill>
                    <a:srgbClr val="439ACB">
                      <a:lumMod val="60000"/>
                      <a:lumOff val="40000"/>
                    </a:srgbClr>
                  </a:solidFill>
                </a:rPr>
                <a:t> von </a:t>
              </a:r>
              <a:endParaRPr lang="en-US" sz="1600" b="1" kern="0" dirty="0" smtClean="0">
                <a:solidFill>
                  <a:srgbClr val="439ACB">
                    <a:lumMod val="60000"/>
                    <a:lumOff val="40000"/>
                  </a:srgbClr>
                </a:solidFill>
              </a:endParaRPr>
            </a:p>
            <a:p>
              <a:pPr algn="ctr" defTabSz="9142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 err="1" smtClean="0">
                  <a:solidFill>
                    <a:srgbClr val="439ACB">
                      <a:lumMod val="60000"/>
                      <a:lumOff val="40000"/>
                    </a:srgbClr>
                  </a:solidFill>
                </a:rPr>
                <a:t>Fördergeldern</a:t>
              </a:r>
              <a:endParaRPr lang="en-US" sz="1800" b="1" kern="0" dirty="0">
                <a:solidFill>
                  <a:srgbClr val="439ACB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6193792" y="5254223"/>
              <a:ext cx="2160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75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sz="1600" b="1" kern="0" dirty="0" err="1" smtClean="0">
                  <a:solidFill>
                    <a:srgbClr val="439ACB">
                      <a:lumMod val="60000"/>
                      <a:lumOff val="40000"/>
                    </a:srgbClr>
                  </a:solidFill>
                </a:rPr>
                <a:t>FuE-Projekte</a:t>
              </a:r>
              <a:endParaRPr lang="en-GB" altLang="de-DE" sz="1600" b="1" kern="0" dirty="0">
                <a:solidFill>
                  <a:srgbClr val="439ACB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5975749" y="3158033"/>
              <a:ext cx="2596327" cy="338542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 defTabSz="9142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 err="1">
                  <a:solidFill>
                    <a:srgbClr val="439ACB">
                      <a:lumMod val="60000"/>
                      <a:lumOff val="40000"/>
                    </a:srgbClr>
                  </a:solidFill>
                </a:rPr>
                <a:t>Allgemeine</a:t>
              </a:r>
              <a:r>
                <a:rPr lang="en-US" sz="1600" b="1" kern="0" dirty="0">
                  <a:solidFill>
                    <a:srgbClr val="439ACB">
                      <a:lumMod val="60000"/>
                      <a:lumOff val="40000"/>
                    </a:srgbClr>
                  </a:solidFill>
                </a:rPr>
                <a:t> </a:t>
              </a:r>
              <a:r>
                <a:rPr lang="en-US" sz="1600" b="1" kern="0" dirty="0" err="1">
                  <a:solidFill>
                    <a:srgbClr val="439ACB">
                      <a:lumMod val="60000"/>
                      <a:lumOff val="40000"/>
                    </a:srgbClr>
                  </a:solidFill>
                </a:rPr>
                <a:t>Dienste</a:t>
              </a:r>
              <a:endParaRPr lang="en-US" sz="1800" b="1" kern="0" dirty="0">
                <a:solidFill>
                  <a:srgbClr val="439ACB">
                    <a:lumMod val="60000"/>
                    <a:lumOff val="40000"/>
                  </a:srgbClr>
                </a:solidFill>
              </a:endParaRPr>
            </a:p>
          </p:txBody>
        </p:sp>
      </p:grp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812354" y="1603276"/>
            <a:ext cx="7918939" cy="53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+mj-lt"/>
                <a:ea typeface="+mj-ea"/>
                <a:cs typeface="+mj-cs"/>
              </a:defRPr>
            </a:lvl1pPr>
            <a:lvl2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2pPr>
            <a:lvl3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3pPr>
            <a:lvl4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4pPr>
            <a:lvl5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5pPr>
            <a:lvl6pPr marL="4572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6pPr>
            <a:lvl7pPr marL="9144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7pPr>
            <a:lvl8pPr marL="13716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8pPr>
            <a:lvl9pPr marL="18288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9pPr>
          </a:lstStyle>
          <a:p>
            <a:r>
              <a:rPr lang="en-US" altLang="en-US" sz="2700" b="1" dirty="0">
                <a:latin typeface="AvantGarde Bk BT"/>
              </a:rPr>
              <a:t>2</a:t>
            </a:r>
            <a:r>
              <a:rPr lang="en-US" altLang="en-US" sz="2700" b="1" dirty="0" smtClean="0">
                <a:latin typeface="AvantGarde Bk BT"/>
              </a:rPr>
              <a:t>.2 </a:t>
            </a:r>
            <a:r>
              <a:rPr lang="en-US" altLang="en-US" sz="2700" b="1" dirty="0" err="1">
                <a:latin typeface="AvantGarde Bk BT"/>
              </a:rPr>
              <a:t>Bayerische</a:t>
            </a:r>
            <a:r>
              <a:rPr lang="en-US" altLang="en-US" sz="2700" b="1" dirty="0">
                <a:latin typeface="AvantGarde Bk BT"/>
              </a:rPr>
              <a:t> Cluster: </a:t>
            </a:r>
            <a:r>
              <a:rPr lang="en-US" altLang="en-US" sz="2700" b="1" dirty="0" err="1" smtClean="0">
                <a:latin typeface="AvantGarde Bk BT"/>
              </a:rPr>
              <a:t>Dienstleistungen</a:t>
            </a:r>
            <a:endParaRPr lang="de-DE" altLang="de-DE" sz="2700" b="1" kern="0" dirty="0">
              <a:latin typeface="AvantGarde Bk BT"/>
            </a:endParaRPr>
          </a:p>
        </p:txBody>
      </p:sp>
    </p:spTree>
    <p:extLst>
      <p:ext uri="{BB962C8B-B14F-4D97-AF65-F5344CB8AC3E}">
        <p14:creationId xmlns:p14="http://schemas.microsoft.com/office/powerpoint/2010/main" val="4193976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812353" y="2631393"/>
            <a:ext cx="7776367" cy="4012443"/>
            <a:chOff x="812353" y="1771097"/>
            <a:chExt cx="7776367" cy="4012443"/>
          </a:xfrm>
        </p:grpSpPr>
        <p:grpSp>
          <p:nvGrpSpPr>
            <p:cNvPr id="4" name="Gruppieren 3"/>
            <p:cNvGrpSpPr/>
            <p:nvPr/>
          </p:nvGrpSpPr>
          <p:grpSpPr>
            <a:xfrm>
              <a:off x="812353" y="1771097"/>
              <a:ext cx="7776367" cy="4012443"/>
              <a:chOff x="812353" y="1771097"/>
              <a:chExt cx="7776367" cy="4012443"/>
            </a:xfrm>
          </p:grpSpPr>
          <p:grpSp>
            <p:nvGrpSpPr>
              <p:cNvPr id="8" name="Gruppieren 7"/>
              <p:cNvGrpSpPr/>
              <p:nvPr/>
            </p:nvGrpSpPr>
            <p:grpSpPr>
              <a:xfrm>
                <a:off x="812354" y="2971428"/>
                <a:ext cx="2684788" cy="720080"/>
                <a:chOff x="812354" y="2971428"/>
                <a:chExt cx="2684788" cy="720080"/>
              </a:xfrm>
            </p:grpSpPr>
            <p:sp>
              <p:nvSpPr>
                <p:cNvPr id="23" name="Abgerundetes Rechteck 22"/>
                <p:cNvSpPr/>
                <p:nvPr/>
              </p:nvSpPr>
              <p:spPr bwMode="auto">
                <a:xfrm>
                  <a:off x="812354" y="2971428"/>
                  <a:ext cx="2684788" cy="72008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0" tIns="0" rIns="0" bIns="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endParaRPr lang="de-DE" smtClean="0">
                    <a:solidFill>
                      <a:srgbClr val="1F497D"/>
                    </a:solidFill>
                  </a:endParaRPr>
                </a:p>
              </p:txBody>
            </p:sp>
            <p:sp>
              <p:nvSpPr>
                <p:cNvPr id="24" name="Textfeld 23"/>
                <p:cNvSpPr txBox="1"/>
                <p:nvPr/>
              </p:nvSpPr>
              <p:spPr>
                <a:xfrm>
                  <a:off x="957672" y="3158033"/>
                  <a:ext cx="237509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2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1600" b="1" kern="0" dirty="0">
                      <a:solidFill>
                        <a:srgbClr val="439ACB">
                          <a:lumMod val="60000"/>
                          <a:lumOff val="40000"/>
                        </a:srgbClr>
                      </a:solidFill>
                    </a:rPr>
                    <a:t>Netzwerk-Aktivitäten</a:t>
                  </a:r>
                </a:p>
              </p:txBody>
            </p:sp>
          </p:grpSp>
          <p:grpSp>
            <p:nvGrpSpPr>
              <p:cNvPr id="9" name="Gruppieren 8"/>
              <p:cNvGrpSpPr/>
              <p:nvPr/>
            </p:nvGrpSpPr>
            <p:grpSpPr>
              <a:xfrm>
                <a:off x="812353" y="1771097"/>
                <a:ext cx="7776367" cy="4012443"/>
                <a:chOff x="812353" y="1771097"/>
                <a:chExt cx="7776367" cy="4012443"/>
              </a:xfrm>
            </p:grpSpPr>
            <p:grpSp>
              <p:nvGrpSpPr>
                <p:cNvPr id="10" name="Gruppieren 9"/>
                <p:cNvGrpSpPr/>
                <p:nvPr/>
              </p:nvGrpSpPr>
              <p:grpSpPr>
                <a:xfrm>
                  <a:off x="812353" y="2971428"/>
                  <a:ext cx="7776367" cy="2812112"/>
                  <a:chOff x="1123325" y="3462382"/>
                  <a:chExt cx="7776367" cy="2812112"/>
                </a:xfrm>
              </p:grpSpPr>
              <p:sp>
                <p:nvSpPr>
                  <p:cNvPr id="13" name="Abgerundetes Rechteck 12"/>
                  <p:cNvSpPr/>
                  <p:nvPr/>
                </p:nvSpPr>
                <p:spPr bwMode="auto">
                  <a:xfrm>
                    <a:off x="1123325" y="5540474"/>
                    <a:ext cx="2665739" cy="720080"/>
                  </a:xfrm>
                  <a:prstGeom prst="round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9525" cap="flat" cmpd="sng" algn="ctr">
                    <a:solidFill>
                      <a:srgbClr val="00206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0" tIns="0" rIns="0" bIns="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mtClean="0">
                      <a:solidFill>
                        <a:srgbClr val="1F497D"/>
                      </a:solidFill>
                    </a:endParaRPr>
                  </a:p>
                </p:txBody>
              </p:sp>
              <p:sp>
                <p:nvSpPr>
                  <p:cNvPr id="14" name="Abgerundetes Rechteck 13"/>
                  <p:cNvSpPr/>
                  <p:nvPr/>
                </p:nvSpPr>
                <p:spPr bwMode="auto">
                  <a:xfrm>
                    <a:off x="6251054" y="5554414"/>
                    <a:ext cx="2648638" cy="720080"/>
                  </a:xfrm>
                  <a:prstGeom prst="round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9525" cap="flat" cmpd="sng" algn="ctr">
                    <a:solidFill>
                      <a:srgbClr val="00206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0" tIns="0" rIns="0" bIns="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mtClean="0">
                      <a:solidFill>
                        <a:srgbClr val="1F497D"/>
                      </a:solidFill>
                    </a:endParaRPr>
                  </a:p>
                </p:txBody>
              </p:sp>
              <p:grpSp>
                <p:nvGrpSpPr>
                  <p:cNvPr id="15" name="Gruppieren 14"/>
                  <p:cNvGrpSpPr/>
                  <p:nvPr/>
                </p:nvGrpSpPr>
                <p:grpSpPr>
                  <a:xfrm>
                    <a:off x="3764682" y="3462382"/>
                    <a:ext cx="5135010" cy="2107808"/>
                    <a:chOff x="3764682" y="3462382"/>
                    <a:chExt cx="5135010" cy="2107808"/>
                  </a:xfrm>
                </p:grpSpPr>
                <p:grpSp>
                  <p:nvGrpSpPr>
                    <p:cNvPr id="16" name="Gruppieren 15"/>
                    <p:cNvGrpSpPr/>
                    <p:nvPr/>
                  </p:nvGrpSpPr>
                  <p:grpSpPr>
                    <a:xfrm>
                      <a:off x="3764682" y="4159994"/>
                      <a:ext cx="2546070" cy="1410196"/>
                      <a:chOff x="3764682" y="4159994"/>
                      <a:chExt cx="2546070" cy="1410196"/>
                    </a:xfrm>
                  </p:grpSpPr>
                  <p:cxnSp>
                    <p:nvCxnSpPr>
                      <p:cNvPr id="18" name="Gerade Verbindung 17"/>
                      <p:cNvCxnSpPr/>
                      <p:nvPr/>
                    </p:nvCxnSpPr>
                    <p:spPr bwMode="auto">
                      <a:xfrm>
                        <a:off x="3764682" y="4163169"/>
                        <a:ext cx="360040" cy="288032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206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pic>
                    <p:nvPicPr>
                      <p:cNvPr id="19" name="Picture 71" descr="LOG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722" y="4451201"/>
                        <a:ext cx="1825990" cy="827782"/>
                      </a:xfrm>
                      <a:prstGeom prst="rect">
                        <a:avLst/>
                      </a:prstGeom>
                      <a:noFill/>
                      <a:ln w="9525" cap="sq">
                        <a:solidFill>
                          <a:srgbClr val="000000">
                            <a:alpha val="77000"/>
                          </a:srgbClr>
                        </a:solidFill>
                        <a:bevel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cxnSp>
                    <p:nvCxnSpPr>
                      <p:cNvPr id="20" name="Gerade Verbindung 19"/>
                      <p:cNvCxnSpPr/>
                      <p:nvPr/>
                    </p:nvCxnSpPr>
                    <p:spPr bwMode="auto">
                      <a:xfrm>
                        <a:off x="5943469" y="5278983"/>
                        <a:ext cx="360040" cy="288032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206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21" name="Gerade Verbindung 20"/>
                      <p:cNvCxnSpPr/>
                      <p:nvPr/>
                    </p:nvCxnSpPr>
                    <p:spPr bwMode="auto">
                      <a:xfrm flipV="1">
                        <a:off x="3764682" y="5278983"/>
                        <a:ext cx="360040" cy="291207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206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22" name="Gerade Verbindung 21"/>
                      <p:cNvCxnSpPr/>
                      <p:nvPr/>
                    </p:nvCxnSpPr>
                    <p:spPr bwMode="auto">
                      <a:xfrm flipV="1">
                        <a:off x="5950712" y="4159994"/>
                        <a:ext cx="360040" cy="291207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206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p:sp>
                  <p:nvSpPr>
                    <p:cNvPr id="17" name="Abgerundetes Rechteck 16"/>
                    <p:cNvSpPr/>
                    <p:nvPr/>
                  </p:nvSpPr>
                  <p:spPr bwMode="auto">
                    <a:xfrm>
                      <a:off x="6270078" y="3462382"/>
                      <a:ext cx="2629614" cy="720080"/>
                    </a:xfrm>
                    <a:prstGeom prst="roundRect">
                      <a:avLst/>
                    </a:prstGeom>
                    <a:noFill/>
                    <a:ln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0" tIns="0" rIns="0" bIns="0" numCol="1" rtlCol="0" anchor="b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smtClean="0">
                        <a:solidFill>
                          <a:srgbClr val="1F497D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</p:grpSp>
            </p:grpSp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68176" y="1771097"/>
                  <a:ext cx="1611474" cy="12018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2" name="Textfeld 11"/>
                <p:cNvSpPr txBox="1"/>
                <p:nvPr/>
              </p:nvSpPr>
              <p:spPr>
                <a:xfrm>
                  <a:off x="5975749" y="3158033"/>
                  <a:ext cx="2596327" cy="338542"/>
                </a:xfrm>
                <a:prstGeom prst="rect">
                  <a:avLst/>
                </a:prstGeom>
                <a:noFill/>
              </p:spPr>
              <p:txBody>
                <a:bodyPr wrap="square" lIns="91428" tIns="45714" rIns="91428" bIns="45714" rtlCol="0">
                  <a:spAutoFit/>
                </a:bodyPr>
                <a:lstStyle/>
                <a:p>
                  <a:pPr algn="ctr" defTabSz="91427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kern="0" dirty="0" err="1">
                      <a:solidFill>
                        <a:srgbClr val="1F497D">
                          <a:lumMod val="75000"/>
                        </a:srgbClr>
                      </a:solidFill>
                    </a:rPr>
                    <a:t>Allgemeine</a:t>
                  </a:r>
                  <a:r>
                    <a:rPr lang="en-US" sz="1600" b="1" kern="0" dirty="0">
                      <a:solidFill>
                        <a:srgbClr val="1F497D">
                          <a:lumMod val="75000"/>
                        </a:srgbClr>
                      </a:solidFill>
                    </a:rPr>
                    <a:t> </a:t>
                  </a:r>
                  <a:r>
                    <a:rPr lang="en-US" sz="1600" b="1" kern="0" dirty="0" err="1">
                      <a:solidFill>
                        <a:srgbClr val="1F497D">
                          <a:lumMod val="75000"/>
                        </a:srgbClr>
                      </a:solidFill>
                    </a:rPr>
                    <a:t>Dienste</a:t>
                  </a:r>
                  <a:endParaRPr lang="en-US" sz="1800" b="1" kern="0" dirty="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sp>
          <p:nvSpPr>
            <p:cNvPr id="6" name="Textfeld 5"/>
            <p:cNvSpPr txBox="1"/>
            <p:nvPr/>
          </p:nvSpPr>
          <p:spPr>
            <a:xfrm>
              <a:off x="926205" y="5117172"/>
              <a:ext cx="23750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 err="1">
                  <a:solidFill>
                    <a:srgbClr val="439ACB">
                      <a:lumMod val="60000"/>
                      <a:lumOff val="40000"/>
                    </a:srgbClr>
                  </a:solidFill>
                </a:rPr>
                <a:t>Akquise</a:t>
              </a:r>
              <a:r>
                <a:rPr lang="en-US" sz="1600" b="1" kern="0" dirty="0">
                  <a:solidFill>
                    <a:srgbClr val="439ACB">
                      <a:lumMod val="60000"/>
                      <a:lumOff val="40000"/>
                    </a:srgbClr>
                  </a:solidFill>
                </a:rPr>
                <a:t> von </a:t>
              </a:r>
              <a:endParaRPr lang="en-US" sz="1600" b="1" kern="0" dirty="0" smtClean="0">
                <a:solidFill>
                  <a:srgbClr val="439ACB">
                    <a:lumMod val="60000"/>
                    <a:lumOff val="40000"/>
                  </a:srgbClr>
                </a:solidFill>
              </a:endParaRPr>
            </a:p>
            <a:p>
              <a:pPr algn="ctr" defTabSz="9142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 err="1" smtClean="0">
                  <a:solidFill>
                    <a:srgbClr val="439ACB">
                      <a:lumMod val="60000"/>
                      <a:lumOff val="40000"/>
                    </a:srgbClr>
                  </a:solidFill>
                </a:rPr>
                <a:t>Fördergeldern</a:t>
              </a:r>
              <a:endParaRPr lang="en-US" sz="1800" b="1" kern="0" dirty="0">
                <a:solidFill>
                  <a:srgbClr val="439ACB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6193792" y="5254223"/>
              <a:ext cx="2160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75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sz="1600" b="1" kern="0" dirty="0" err="1" smtClean="0">
                  <a:solidFill>
                    <a:srgbClr val="439ACB">
                      <a:lumMod val="60000"/>
                      <a:lumOff val="40000"/>
                    </a:srgbClr>
                  </a:solidFill>
                </a:rPr>
                <a:t>FuE-Projekte</a:t>
              </a:r>
              <a:endParaRPr lang="en-GB" altLang="de-DE" sz="1600" b="1" kern="0" dirty="0">
                <a:solidFill>
                  <a:srgbClr val="439ACB">
                    <a:lumMod val="60000"/>
                    <a:lumOff val="40000"/>
                  </a:srgbClr>
                </a:solidFill>
              </a:endParaRP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812354" y="1603276"/>
            <a:ext cx="7918939" cy="53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+mj-lt"/>
                <a:ea typeface="+mj-ea"/>
                <a:cs typeface="+mj-cs"/>
              </a:defRPr>
            </a:lvl1pPr>
            <a:lvl2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2pPr>
            <a:lvl3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3pPr>
            <a:lvl4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4pPr>
            <a:lvl5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5pPr>
            <a:lvl6pPr marL="4572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6pPr>
            <a:lvl7pPr marL="9144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7pPr>
            <a:lvl8pPr marL="13716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8pPr>
            <a:lvl9pPr marL="18288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9pPr>
          </a:lstStyle>
          <a:p>
            <a:r>
              <a:rPr lang="en-US" altLang="en-US" sz="2700" b="1" dirty="0">
                <a:latin typeface="AvantGarde Bk BT"/>
              </a:rPr>
              <a:t>2</a:t>
            </a:r>
            <a:r>
              <a:rPr lang="en-US" altLang="en-US" sz="2700" b="1" dirty="0" smtClean="0">
                <a:latin typeface="AvantGarde Bk BT"/>
              </a:rPr>
              <a:t>.2 </a:t>
            </a:r>
            <a:r>
              <a:rPr lang="en-US" altLang="en-US" sz="2700" b="1" dirty="0" err="1">
                <a:latin typeface="AvantGarde Bk BT"/>
              </a:rPr>
              <a:t>Bayerische</a:t>
            </a:r>
            <a:r>
              <a:rPr lang="en-US" altLang="en-US" sz="2700" b="1" dirty="0">
                <a:latin typeface="AvantGarde Bk BT"/>
              </a:rPr>
              <a:t> Cluster: </a:t>
            </a:r>
            <a:r>
              <a:rPr lang="en-US" altLang="en-US" sz="2700" b="1" dirty="0" err="1" smtClean="0">
                <a:latin typeface="AvantGarde Bk BT"/>
              </a:rPr>
              <a:t>Dienstleistungen</a:t>
            </a:r>
            <a:endParaRPr lang="de-DE" altLang="de-DE" sz="2700" b="1" kern="0" dirty="0">
              <a:latin typeface="AvantGarde Bk BT"/>
            </a:endParaRPr>
          </a:p>
        </p:txBody>
      </p:sp>
    </p:spTree>
    <p:extLst>
      <p:ext uri="{BB962C8B-B14F-4D97-AF65-F5344CB8AC3E}">
        <p14:creationId xmlns:p14="http://schemas.microsoft.com/office/powerpoint/2010/main" val="228341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/>
          <p:cNvSpPr txBox="1">
            <a:spLocks/>
          </p:cNvSpPr>
          <p:nvPr/>
        </p:nvSpPr>
        <p:spPr bwMode="auto">
          <a:xfrm>
            <a:off x="792797" y="1664076"/>
            <a:ext cx="8269583" cy="51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+mj-lt"/>
                <a:ea typeface="+mj-ea"/>
                <a:cs typeface="+mj-cs"/>
              </a:defRPr>
            </a:lvl1pPr>
            <a:lvl2pPr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2pPr>
            <a:lvl3pPr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3pPr>
            <a:lvl4pPr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4pPr>
            <a:lvl5pPr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5pPr>
            <a:lvl6pPr marL="456715"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6pPr>
            <a:lvl7pPr marL="913434"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7pPr>
            <a:lvl8pPr marL="1370153"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8pPr>
            <a:lvl9pPr marL="1826872"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9pPr>
          </a:lstStyle>
          <a:p>
            <a:pPr defTabSz="968808">
              <a:defRPr/>
            </a:pPr>
            <a:r>
              <a:rPr lang="de-DE" kern="0" dirty="0" smtClean="0">
                <a:latin typeface="AvantGarde Bk BT"/>
              </a:rPr>
              <a:t>Gliederung</a:t>
            </a:r>
            <a:endParaRPr lang="de-DE" kern="0" dirty="0">
              <a:latin typeface="AvantGarde Bk BT"/>
            </a:endParaRPr>
          </a:p>
        </p:txBody>
      </p:sp>
      <p:sp>
        <p:nvSpPr>
          <p:cNvPr id="4" name="Inhaltsplatzhalter 3"/>
          <p:cNvSpPr txBox="1">
            <a:spLocks/>
          </p:cNvSpPr>
          <p:nvPr/>
        </p:nvSpPr>
        <p:spPr bwMode="auto">
          <a:xfrm>
            <a:off x="792797" y="2832736"/>
            <a:ext cx="8254593" cy="408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80600" indent="-380600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u"/>
              <a:tabLst>
                <a:tab pos="1236943" algn="l"/>
                <a:tab pos="1332096" algn="l"/>
              </a:tabLst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6344" indent="-285455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l"/>
              <a:tabLst>
                <a:tab pos="1236943" algn="l"/>
                <a:tab pos="1332096" algn="l"/>
              </a:tabLst>
              <a:defRPr kumimoji="1" sz="2400">
                <a:solidFill>
                  <a:schemeClr val="tx1"/>
                </a:solidFill>
                <a:latin typeface="+mn-lt"/>
              </a:defRPr>
            </a:lvl2pPr>
            <a:lvl3pPr marL="1236943" indent="-190299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SzPct val="80000"/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617541" indent="-190299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 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4pPr>
            <a:lvl5pPr marL="2862416" indent="-241043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5pPr>
            <a:lvl6pPr marL="3319133" indent="-241043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6pPr>
            <a:lvl7pPr marL="3775852" indent="-241043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7pPr>
            <a:lvl8pPr marL="4232567" indent="-241043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8pPr>
            <a:lvl9pPr marL="4689287" indent="-241043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9pPr>
          </a:lstStyle>
          <a:p>
            <a:pPr marL="446120" indent="-446120" defTabSz="968808">
              <a:buClrTx/>
              <a:buFont typeface="Wingdings" pitchFamily="2" charset="2"/>
              <a:buAutoNum type="arabicPeriod"/>
              <a:tabLst>
                <a:tab pos="1236774" algn="l"/>
                <a:tab pos="1331914" algn="l"/>
              </a:tabLst>
              <a:defRPr/>
            </a:pPr>
            <a:r>
              <a:rPr lang="de-DE" kern="0" dirty="0" smtClean="0">
                <a:solidFill>
                  <a:prstClr val="black"/>
                </a:solidFill>
                <a:latin typeface="Arial"/>
              </a:rPr>
              <a:t>Kurz-Präsentation Bayern</a:t>
            </a:r>
          </a:p>
          <a:p>
            <a:pPr marL="446120" indent="-446120" defTabSz="968808">
              <a:buClrTx/>
              <a:buFont typeface="Wingdings" pitchFamily="2" charset="2"/>
              <a:buAutoNum type="arabicPeriod"/>
              <a:tabLst>
                <a:tab pos="1236774" algn="l"/>
                <a:tab pos="1331914" algn="l"/>
              </a:tabLst>
              <a:defRPr/>
            </a:pPr>
            <a:r>
              <a:rPr lang="de-DE" kern="0" dirty="0" smtClean="0">
                <a:solidFill>
                  <a:prstClr val="black"/>
                </a:solidFill>
                <a:latin typeface="Arial"/>
              </a:rPr>
              <a:t>Bayerische Cluster</a:t>
            </a:r>
          </a:p>
          <a:p>
            <a:pPr marL="0" indent="0" defTabSz="968808">
              <a:spcBef>
                <a:spcPts val="600"/>
              </a:spcBef>
              <a:buClrTx/>
              <a:buFont typeface="Wingdings" pitchFamily="2" charset="2"/>
              <a:buNone/>
              <a:tabLst>
                <a:tab pos="719706" algn="l"/>
                <a:tab pos="1237893" algn="l"/>
                <a:tab pos="1331454" algn="l"/>
              </a:tabLst>
              <a:defRPr/>
            </a:pPr>
            <a:r>
              <a:rPr lang="de-DE" kern="0" dirty="0">
                <a:solidFill>
                  <a:prstClr val="black"/>
                </a:solidFill>
                <a:latin typeface="Arial"/>
              </a:rPr>
              <a:t>	2</a:t>
            </a:r>
            <a:r>
              <a:rPr lang="de-DE" kern="0" dirty="0" smtClean="0">
                <a:solidFill>
                  <a:prstClr val="black"/>
                </a:solidFill>
                <a:latin typeface="Arial"/>
              </a:rPr>
              <a:t>.1</a:t>
            </a:r>
            <a:r>
              <a:rPr lang="de-DE" kern="0" dirty="0">
                <a:solidFill>
                  <a:prstClr val="black"/>
                </a:solidFill>
                <a:latin typeface="Arial"/>
              </a:rPr>
              <a:t>	 Definition</a:t>
            </a:r>
          </a:p>
          <a:p>
            <a:pPr marL="0" indent="0" defTabSz="968808">
              <a:spcBef>
                <a:spcPts val="600"/>
              </a:spcBef>
              <a:buClrTx/>
              <a:buFont typeface="Wingdings" pitchFamily="2" charset="2"/>
              <a:buNone/>
              <a:tabLst>
                <a:tab pos="719706" algn="l"/>
                <a:tab pos="1237893" algn="l"/>
                <a:tab pos="1331454" algn="l"/>
              </a:tabLst>
              <a:defRPr/>
            </a:pPr>
            <a:r>
              <a:rPr lang="de-DE" kern="0" dirty="0">
                <a:solidFill>
                  <a:prstClr val="black"/>
                </a:solidFill>
                <a:latin typeface="Arial"/>
              </a:rPr>
              <a:t>	2</a:t>
            </a:r>
            <a:r>
              <a:rPr lang="de-DE" kern="0" dirty="0" smtClean="0">
                <a:solidFill>
                  <a:prstClr val="black"/>
                </a:solidFill>
                <a:latin typeface="Arial"/>
              </a:rPr>
              <a:t>.2 </a:t>
            </a:r>
            <a:r>
              <a:rPr lang="de-DE" kern="0" dirty="0">
                <a:solidFill>
                  <a:prstClr val="black"/>
                </a:solidFill>
                <a:latin typeface="Arial"/>
              </a:rPr>
              <a:t>Dienstleistungen</a:t>
            </a:r>
          </a:p>
          <a:p>
            <a:pPr marL="0" indent="0" defTabSz="968808">
              <a:spcBef>
                <a:spcPts val="600"/>
              </a:spcBef>
              <a:buClrTx/>
              <a:buFont typeface="Wingdings" pitchFamily="2" charset="2"/>
              <a:buNone/>
              <a:tabLst>
                <a:tab pos="719706" algn="l"/>
                <a:tab pos="1237893" algn="l"/>
                <a:tab pos="1331454" algn="l"/>
              </a:tabLst>
              <a:defRPr/>
            </a:pPr>
            <a:r>
              <a:rPr lang="de-DE" kern="0" dirty="0">
                <a:solidFill>
                  <a:prstClr val="black"/>
                </a:solidFill>
                <a:latin typeface="Arial"/>
              </a:rPr>
              <a:t>	</a:t>
            </a:r>
            <a:r>
              <a:rPr lang="de-DE" kern="0" dirty="0" smtClean="0">
                <a:solidFill>
                  <a:prstClr val="black"/>
                </a:solidFill>
                <a:latin typeface="Arial"/>
              </a:rPr>
              <a:t>2.3 Erfolge</a:t>
            </a:r>
          </a:p>
          <a:p>
            <a:pPr marL="514350" indent="-514350" defTabSz="968808">
              <a:buClrTx/>
              <a:buFont typeface="+mj-lt"/>
              <a:buAutoNum type="arabicPeriod" startAt="3"/>
              <a:tabLst>
                <a:tab pos="1236774" algn="l"/>
                <a:tab pos="1331914" algn="l"/>
              </a:tabLst>
              <a:defRPr/>
            </a:pPr>
            <a:r>
              <a:rPr lang="de-DE" kern="0" dirty="0" smtClean="0">
                <a:solidFill>
                  <a:prstClr val="black"/>
                </a:solidFill>
                <a:latin typeface="Arial"/>
              </a:rPr>
              <a:t>Zusammenfassung</a:t>
            </a:r>
            <a:endParaRPr lang="de-DE" kern="0" dirty="0">
              <a:solidFill>
                <a:prstClr val="black"/>
              </a:solidFill>
              <a:latin typeface="Arial"/>
            </a:endParaRPr>
          </a:p>
          <a:p>
            <a:pPr marL="0" indent="0" defTabSz="968808">
              <a:buClrTx/>
              <a:buFont typeface="Wingdings" pitchFamily="2" charset="2"/>
              <a:buNone/>
              <a:tabLst>
                <a:tab pos="1236774" algn="l"/>
                <a:tab pos="1331914" algn="l"/>
              </a:tabLst>
              <a:defRPr/>
            </a:pPr>
            <a:endParaRPr lang="de-DE" kern="0" dirty="0">
              <a:solidFill>
                <a:prstClr val="black"/>
              </a:solidFill>
              <a:latin typeface="Arial"/>
            </a:endParaRPr>
          </a:p>
          <a:p>
            <a:pPr marL="380548" indent="-380548" defTabSz="968808">
              <a:tabLst>
                <a:tab pos="1236774" algn="l"/>
                <a:tab pos="1331914" algn="l"/>
              </a:tabLst>
              <a:defRPr/>
            </a:pPr>
            <a:endParaRPr lang="de-DE" kern="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4696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812353" y="2539380"/>
            <a:ext cx="7776367" cy="4003838"/>
            <a:chOff x="812353" y="2539380"/>
            <a:chExt cx="7776367" cy="4003838"/>
          </a:xfrm>
        </p:grpSpPr>
        <p:grpSp>
          <p:nvGrpSpPr>
            <p:cNvPr id="4" name="Gruppieren 3"/>
            <p:cNvGrpSpPr/>
            <p:nvPr/>
          </p:nvGrpSpPr>
          <p:grpSpPr>
            <a:xfrm>
              <a:off x="812353" y="2539380"/>
              <a:ext cx="7776367" cy="4003838"/>
              <a:chOff x="812353" y="2967628"/>
              <a:chExt cx="7776367" cy="4003838"/>
            </a:xfrm>
          </p:grpSpPr>
          <p:grpSp>
            <p:nvGrpSpPr>
              <p:cNvPr id="10" name="Gruppieren 9"/>
              <p:cNvGrpSpPr/>
              <p:nvPr/>
            </p:nvGrpSpPr>
            <p:grpSpPr>
              <a:xfrm>
                <a:off x="812353" y="2967628"/>
                <a:ext cx="7776367" cy="2812112"/>
                <a:chOff x="812353" y="2971428"/>
                <a:chExt cx="7776367" cy="2812112"/>
              </a:xfrm>
            </p:grpSpPr>
            <p:grpSp>
              <p:nvGrpSpPr>
                <p:cNvPr id="12" name="Gruppieren 11"/>
                <p:cNvGrpSpPr/>
                <p:nvPr/>
              </p:nvGrpSpPr>
              <p:grpSpPr>
                <a:xfrm>
                  <a:off x="812353" y="2971428"/>
                  <a:ext cx="7776367" cy="2812112"/>
                  <a:chOff x="1123325" y="3462382"/>
                  <a:chExt cx="7776367" cy="2812112"/>
                </a:xfrm>
              </p:grpSpPr>
              <p:sp>
                <p:nvSpPr>
                  <p:cNvPr id="14" name="Abgerundetes Rechteck 13"/>
                  <p:cNvSpPr/>
                  <p:nvPr/>
                </p:nvSpPr>
                <p:spPr bwMode="auto">
                  <a:xfrm>
                    <a:off x="1123325" y="5540474"/>
                    <a:ext cx="2665739" cy="720080"/>
                  </a:xfrm>
                  <a:prstGeom prst="roundRect">
                    <a:avLst/>
                  </a:prstGeom>
                  <a:noFill/>
                  <a:ln w="9525" cap="flat" cmpd="sng" algn="ctr">
                    <a:solidFill>
                      <a:srgbClr val="00206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0" tIns="0" rIns="0" bIns="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mtClean="0">
                      <a:solidFill>
                        <a:srgbClr val="1F497D"/>
                      </a:solidFill>
                    </a:endParaRPr>
                  </a:p>
                </p:txBody>
              </p:sp>
              <p:sp>
                <p:nvSpPr>
                  <p:cNvPr id="15" name="Abgerundetes Rechteck 14"/>
                  <p:cNvSpPr/>
                  <p:nvPr/>
                </p:nvSpPr>
                <p:spPr bwMode="auto">
                  <a:xfrm>
                    <a:off x="6251054" y="5554414"/>
                    <a:ext cx="2648638" cy="720080"/>
                  </a:xfrm>
                  <a:prstGeom prst="round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9525" cap="flat" cmpd="sng" algn="ctr">
                    <a:solidFill>
                      <a:srgbClr val="00206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0" tIns="0" rIns="0" bIns="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mtClean="0">
                      <a:solidFill>
                        <a:srgbClr val="1F497D"/>
                      </a:solidFill>
                    </a:endParaRPr>
                  </a:p>
                </p:txBody>
              </p:sp>
              <p:grpSp>
                <p:nvGrpSpPr>
                  <p:cNvPr id="16" name="Gruppieren 15"/>
                  <p:cNvGrpSpPr/>
                  <p:nvPr/>
                </p:nvGrpSpPr>
                <p:grpSpPr>
                  <a:xfrm>
                    <a:off x="1123326" y="3462382"/>
                    <a:ext cx="5187426" cy="2107808"/>
                    <a:chOff x="1123326" y="3462382"/>
                    <a:chExt cx="5187426" cy="2107808"/>
                  </a:xfrm>
                </p:grpSpPr>
                <p:sp>
                  <p:nvSpPr>
                    <p:cNvPr id="17" name="Abgerundetes Rechteck 16"/>
                    <p:cNvSpPr/>
                    <p:nvPr/>
                  </p:nvSpPr>
                  <p:spPr bwMode="auto">
                    <a:xfrm>
                      <a:off x="1123326" y="3462382"/>
                      <a:ext cx="2684788" cy="720080"/>
                    </a:xfrm>
                    <a:prstGeom prst="roundRect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0" tIns="0" rIns="0" bIns="0" numCol="1" rtlCol="0" anchor="b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smtClean="0">
                        <a:solidFill>
                          <a:srgbClr val="1F497D"/>
                        </a:solidFill>
                      </a:endParaRPr>
                    </a:p>
                  </p:txBody>
                </p:sp>
                <p:grpSp>
                  <p:nvGrpSpPr>
                    <p:cNvPr id="18" name="Gruppieren 17"/>
                    <p:cNvGrpSpPr/>
                    <p:nvPr/>
                  </p:nvGrpSpPr>
                  <p:grpSpPr>
                    <a:xfrm>
                      <a:off x="3764682" y="4159994"/>
                      <a:ext cx="2546070" cy="1410196"/>
                      <a:chOff x="3764682" y="4159994"/>
                      <a:chExt cx="2546070" cy="1410196"/>
                    </a:xfrm>
                  </p:grpSpPr>
                  <p:cxnSp>
                    <p:nvCxnSpPr>
                      <p:cNvPr id="19" name="Gerade Verbindung 18"/>
                      <p:cNvCxnSpPr/>
                      <p:nvPr/>
                    </p:nvCxnSpPr>
                    <p:spPr bwMode="auto">
                      <a:xfrm>
                        <a:off x="3764682" y="4163169"/>
                        <a:ext cx="360040" cy="288032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206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pic>
                    <p:nvPicPr>
                      <p:cNvPr id="20" name="Picture 71" descr="LOG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722" y="4451201"/>
                        <a:ext cx="1825990" cy="827782"/>
                      </a:xfrm>
                      <a:prstGeom prst="rect">
                        <a:avLst/>
                      </a:prstGeom>
                      <a:noFill/>
                      <a:ln w="9525" cap="sq">
                        <a:solidFill>
                          <a:srgbClr val="000000">
                            <a:alpha val="77000"/>
                          </a:srgbClr>
                        </a:solidFill>
                        <a:bevel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cxnSp>
                    <p:nvCxnSpPr>
                      <p:cNvPr id="21" name="Gerade Verbindung 20"/>
                      <p:cNvCxnSpPr/>
                      <p:nvPr/>
                    </p:nvCxnSpPr>
                    <p:spPr bwMode="auto">
                      <a:xfrm>
                        <a:off x="5943469" y="5278983"/>
                        <a:ext cx="360040" cy="288032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206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22" name="Gerade Verbindung 21"/>
                      <p:cNvCxnSpPr/>
                      <p:nvPr/>
                    </p:nvCxnSpPr>
                    <p:spPr bwMode="auto">
                      <a:xfrm flipV="1">
                        <a:off x="3764682" y="5278983"/>
                        <a:ext cx="360040" cy="291207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206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23" name="Gerade Verbindung 22"/>
                      <p:cNvCxnSpPr/>
                      <p:nvPr/>
                    </p:nvCxnSpPr>
                    <p:spPr bwMode="auto">
                      <a:xfrm flipV="1">
                        <a:off x="5950712" y="4159994"/>
                        <a:ext cx="360040" cy="291207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206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</p:grpSp>
            </p:grpSp>
            <p:sp>
              <p:nvSpPr>
                <p:cNvPr id="13" name="Abgerundetes Rechteck 12"/>
                <p:cNvSpPr/>
                <p:nvPr/>
              </p:nvSpPr>
              <p:spPr bwMode="auto">
                <a:xfrm>
                  <a:off x="5959106" y="2971428"/>
                  <a:ext cx="2629614" cy="72008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0" tIns="0" rIns="0" bIns="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endParaRPr lang="de-DE" smtClean="0">
                    <a:solidFill>
                      <a:srgbClr val="1F497D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9012" y="5769600"/>
                <a:ext cx="1611471" cy="12018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Textfeld 5"/>
            <p:cNvSpPr txBox="1"/>
            <p:nvPr/>
          </p:nvSpPr>
          <p:spPr>
            <a:xfrm>
              <a:off x="967198" y="2730143"/>
              <a:ext cx="23750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1" kern="0" dirty="0">
                  <a:solidFill>
                    <a:srgbClr val="439ACB">
                      <a:lumMod val="60000"/>
                      <a:lumOff val="40000"/>
                    </a:srgbClr>
                  </a:solidFill>
                </a:rPr>
                <a:t>Netzwerk-Aktivitäten</a:t>
              </a: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5975749" y="2730143"/>
              <a:ext cx="2596327" cy="338542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 defTabSz="9142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 err="1">
                  <a:solidFill>
                    <a:srgbClr val="439ACB">
                      <a:lumMod val="60000"/>
                      <a:lumOff val="40000"/>
                    </a:srgbClr>
                  </a:solidFill>
                </a:rPr>
                <a:t>Allgemeine</a:t>
              </a:r>
              <a:r>
                <a:rPr lang="en-US" sz="1600" b="1" kern="0" dirty="0">
                  <a:solidFill>
                    <a:srgbClr val="439ACB">
                      <a:lumMod val="60000"/>
                      <a:lumOff val="40000"/>
                    </a:srgbClr>
                  </a:solidFill>
                </a:rPr>
                <a:t> </a:t>
              </a:r>
              <a:r>
                <a:rPr lang="en-US" sz="1600" b="1" kern="0" dirty="0" err="1">
                  <a:solidFill>
                    <a:srgbClr val="439ACB">
                      <a:lumMod val="60000"/>
                      <a:lumOff val="40000"/>
                    </a:srgbClr>
                  </a:solidFill>
                </a:rPr>
                <a:t>Dienste</a:t>
              </a:r>
              <a:endParaRPr lang="en-US" sz="1800" b="1" kern="0" dirty="0">
                <a:solidFill>
                  <a:srgbClr val="439ACB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987246" y="4685124"/>
              <a:ext cx="2328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 err="1">
                  <a:solidFill>
                    <a:srgbClr val="1F497D">
                      <a:lumMod val="75000"/>
                    </a:srgbClr>
                  </a:solidFill>
                </a:rPr>
                <a:t>Akquise</a:t>
              </a:r>
              <a:r>
                <a:rPr lang="en-US" sz="1600" b="1" kern="0" dirty="0">
                  <a:solidFill>
                    <a:srgbClr val="1F497D">
                      <a:lumMod val="75000"/>
                    </a:srgbClr>
                  </a:solidFill>
                </a:rPr>
                <a:t> von </a:t>
              </a:r>
              <a:endParaRPr lang="en-US" sz="1600" b="1" kern="0" dirty="0" smtClean="0">
                <a:solidFill>
                  <a:srgbClr val="1F497D">
                    <a:lumMod val="75000"/>
                  </a:srgbClr>
                </a:solidFill>
              </a:endParaRPr>
            </a:p>
            <a:p>
              <a:pPr algn="ctr" defTabSz="9142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 err="1" smtClean="0">
                  <a:solidFill>
                    <a:srgbClr val="1F497D">
                      <a:lumMod val="75000"/>
                    </a:srgbClr>
                  </a:solidFill>
                </a:rPr>
                <a:t>Fördergeldern</a:t>
              </a:r>
              <a:endParaRPr lang="en-US" sz="1800" b="1" kern="0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6184280" y="4822175"/>
              <a:ext cx="2160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75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sz="1600" b="1" kern="0" dirty="0" err="1" smtClean="0">
                  <a:solidFill>
                    <a:srgbClr val="439ACB">
                      <a:lumMod val="60000"/>
                      <a:lumOff val="40000"/>
                    </a:srgbClr>
                  </a:solidFill>
                </a:rPr>
                <a:t>FuE-Projekte</a:t>
              </a:r>
              <a:endParaRPr lang="en-GB" altLang="de-DE" sz="1600" b="1" kern="0" dirty="0">
                <a:solidFill>
                  <a:srgbClr val="439ACB">
                    <a:lumMod val="60000"/>
                    <a:lumOff val="40000"/>
                  </a:srgbClr>
                </a:solidFill>
              </a:endParaRPr>
            </a:p>
          </p:txBody>
        </p:sp>
      </p:grp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812354" y="1603276"/>
            <a:ext cx="7918939" cy="53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+mj-lt"/>
                <a:ea typeface="+mj-ea"/>
                <a:cs typeface="+mj-cs"/>
              </a:defRPr>
            </a:lvl1pPr>
            <a:lvl2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2pPr>
            <a:lvl3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3pPr>
            <a:lvl4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4pPr>
            <a:lvl5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5pPr>
            <a:lvl6pPr marL="4572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6pPr>
            <a:lvl7pPr marL="9144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7pPr>
            <a:lvl8pPr marL="13716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8pPr>
            <a:lvl9pPr marL="18288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9pPr>
          </a:lstStyle>
          <a:p>
            <a:r>
              <a:rPr lang="en-US" altLang="en-US" sz="2700" b="1" dirty="0">
                <a:latin typeface="AvantGarde Bk BT"/>
              </a:rPr>
              <a:t>2</a:t>
            </a:r>
            <a:r>
              <a:rPr lang="en-US" altLang="en-US" sz="2700" b="1" dirty="0" smtClean="0">
                <a:latin typeface="AvantGarde Bk BT"/>
              </a:rPr>
              <a:t>.2 </a:t>
            </a:r>
            <a:r>
              <a:rPr lang="en-US" altLang="en-US" sz="2700" b="1" dirty="0" err="1">
                <a:latin typeface="AvantGarde Bk BT"/>
              </a:rPr>
              <a:t>Bayerische</a:t>
            </a:r>
            <a:r>
              <a:rPr lang="en-US" altLang="en-US" sz="2700" b="1" dirty="0">
                <a:latin typeface="AvantGarde Bk BT"/>
              </a:rPr>
              <a:t> Cluster: </a:t>
            </a:r>
            <a:r>
              <a:rPr lang="en-US" altLang="en-US" sz="2700" b="1" dirty="0" err="1" smtClean="0">
                <a:latin typeface="AvantGarde Bk BT"/>
              </a:rPr>
              <a:t>Dienstleistungen</a:t>
            </a:r>
            <a:endParaRPr lang="de-DE" altLang="de-DE" sz="2700" b="1" kern="0" dirty="0">
              <a:latin typeface="AvantGarde Bk BT"/>
            </a:endParaRPr>
          </a:p>
        </p:txBody>
      </p:sp>
    </p:spTree>
    <p:extLst>
      <p:ext uri="{BB962C8B-B14F-4D97-AF65-F5344CB8AC3E}">
        <p14:creationId xmlns:p14="http://schemas.microsoft.com/office/powerpoint/2010/main" val="1664776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812353" y="2539380"/>
            <a:ext cx="7776367" cy="4014327"/>
            <a:chOff x="812353" y="2539380"/>
            <a:chExt cx="7776367" cy="4014327"/>
          </a:xfrm>
        </p:grpSpPr>
        <p:grpSp>
          <p:nvGrpSpPr>
            <p:cNvPr id="4" name="Gruppieren 3"/>
            <p:cNvGrpSpPr/>
            <p:nvPr/>
          </p:nvGrpSpPr>
          <p:grpSpPr>
            <a:xfrm>
              <a:off x="812353" y="2539380"/>
              <a:ext cx="7776367" cy="4014327"/>
              <a:chOff x="812353" y="2971428"/>
              <a:chExt cx="7776367" cy="4014327"/>
            </a:xfrm>
          </p:grpSpPr>
          <p:grpSp>
            <p:nvGrpSpPr>
              <p:cNvPr id="10" name="Gruppieren 9"/>
              <p:cNvGrpSpPr/>
              <p:nvPr/>
            </p:nvGrpSpPr>
            <p:grpSpPr>
              <a:xfrm>
                <a:off x="812353" y="2971428"/>
                <a:ext cx="7776367" cy="2812112"/>
                <a:chOff x="812353" y="2971428"/>
                <a:chExt cx="7776367" cy="2812112"/>
              </a:xfrm>
            </p:grpSpPr>
            <p:grpSp>
              <p:nvGrpSpPr>
                <p:cNvPr id="12" name="Gruppieren 11"/>
                <p:cNvGrpSpPr/>
                <p:nvPr/>
              </p:nvGrpSpPr>
              <p:grpSpPr>
                <a:xfrm>
                  <a:off x="812353" y="2971428"/>
                  <a:ext cx="7776367" cy="2812112"/>
                  <a:chOff x="1123325" y="3462382"/>
                  <a:chExt cx="7776367" cy="2812112"/>
                </a:xfrm>
              </p:grpSpPr>
              <p:sp>
                <p:nvSpPr>
                  <p:cNvPr id="14" name="Abgerundetes Rechteck 13"/>
                  <p:cNvSpPr/>
                  <p:nvPr/>
                </p:nvSpPr>
                <p:spPr bwMode="auto">
                  <a:xfrm>
                    <a:off x="1123325" y="5540474"/>
                    <a:ext cx="2665739" cy="720080"/>
                  </a:xfrm>
                  <a:prstGeom prst="round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9525" cap="flat" cmpd="sng" algn="ctr">
                    <a:solidFill>
                      <a:srgbClr val="00206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0" tIns="0" rIns="0" bIns="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mtClean="0">
                      <a:solidFill>
                        <a:srgbClr val="1F497D"/>
                      </a:solidFill>
                    </a:endParaRPr>
                  </a:p>
                </p:txBody>
              </p:sp>
              <p:sp>
                <p:nvSpPr>
                  <p:cNvPr id="15" name="Abgerundetes Rechteck 14"/>
                  <p:cNvSpPr/>
                  <p:nvPr/>
                </p:nvSpPr>
                <p:spPr bwMode="auto">
                  <a:xfrm>
                    <a:off x="6251054" y="5554414"/>
                    <a:ext cx="2648638" cy="720080"/>
                  </a:xfrm>
                  <a:prstGeom prst="roundRect">
                    <a:avLst/>
                  </a:prstGeom>
                  <a:noFill/>
                  <a:ln w="9525" cap="flat" cmpd="sng" algn="ctr">
                    <a:solidFill>
                      <a:srgbClr val="00206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0" tIns="0" rIns="0" bIns="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mtClean="0">
                      <a:solidFill>
                        <a:srgbClr val="1F497D"/>
                      </a:solidFill>
                    </a:endParaRPr>
                  </a:p>
                </p:txBody>
              </p:sp>
              <p:grpSp>
                <p:nvGrpSpPr>
                  <p:cNvPr id="16" name="Gruppieren 15"/>
                  <p:cNvGrpSpPr/>
                  <p:nvPr/>
                </p:nvGrpSpPr>
                <p:grpSpPr>
                  <a:xfrm>
                    <a:off x="1123326" y="3462382"/>
                    <a:ext cx="5187426" cy="2107808"/>
                    <a:chOff x="1123326" y="3462382"/>
                    <a:chExt cx="5187426" cy="2107808"/>
                  </a:xfrm>
                </p:grpSpPr>
                <p:sp>
                  <p:nvSpPr>
                    <p:cNvPr id="17" name="Abgerundetes Rechteck 16"/>
                    <p:cNvSpPr/>
                    <p:nvPr/>
                  </p:nvSpPr>
                  <p:spPr bwMode="auto">
                    <a:xfrm>
                      <a:off x="1123326" y="3462382"/>
                      <a:ext cx="2684788" cy="720080"/>
                    </a:xfrm>
                    <a:prstGeom prst="roundRect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0" tIns="0" rIns="0" bIns="0" numCol="1" rtlCol="0" anchor="b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smtClean="0">
                        <a:solidFill>
                          <a:srgbClr val="1F497D"/>
                        </a:solidFill>
                      </a:endParaRPr>
                    </a:p>
                  </p:txBody>
                </p:sp>
                <p:grpSp>
                  <p:nvGrpSpPr>
                    <p:cNvPr id="18" name="Gruppieren 17"/>
                    <p:cNvGrpSpPr/>
                    <p:nvPr/>
                  </p:nvGrpSpPr>
                  <p:grpSpPr>
                    <a:xfrm>
                      <a:off x="3764682" y="4159994"/>
                      <a:ext cx="2546070" cy="1410196"/>
                      <a:chOff x="3764682" y="4159994"/>
                      <a:chExt cx="2546070" cy="1410196"/>
                    </a:xfrm>
                  </p:grpSpPr>
                  <p:cxnSp>
                    <p:nvCxnSpPr>
                      <p:cNvPr id="19" name="Gerade Verbindung 18"/>
                      <p:cNvCxnSpPr/>
                      <p:nvPr/>
                    </p:nvCxnSpPr>
                    <p:spPr bwMode="auto">
                      <a:xfrm>
                        <a:off x="3764682" y="4163169"/>
                        <a:ext cx="360040" cy="288032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206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pic>
                    <p:nvPicPr>
                      <p:cNvPr id="20" name="Picture 71" descr="LOG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722" y="4451201"/>
                        <a:ext cx="1825990" cy="827782"/>
                      </a:xfrm>
                      <a:prstGeom prst="rect">
                        <a:avLst/>
                      </a:prstGeom>
                      <a:noFill/>
                      <a:ln w="9525" cap="sq">
                        <a:solidFill>
                          <a:srgbClr val="000000">
                            <a:alpha val="77000"/>
                          </a:srgbClr>
                        </a:solidFill>
                        <a:bevel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cxnSp>
                    <p:nvCxnSpPr>
                      <p:cNvPr id="21" name="Gerade Verbindung 20"/>
                      <p:cNvCxnSpPr/>
                      <p:nvPr/>
                    </p:nvCxnSpPr>
                    <p:spPr bwMode="auto">
                      <a:xfrm>
                        <a:off x="5943469" y="5278983"/>
                        <a:ext cx="360040" cy="288032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206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22" name="Gerade Verbindung 21"/>
                      <p:cNvCxnSpPr/>
                      <p:nvPr/>
                    </p:nvCxnSpPr>
                    <p:spPr bwMode="auto">
                      <a:xfrm flipV="1">
                        <a:off x="3764682" y="5278983"/>
                        <a:ext cx="360040" cy="291207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206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23" name="Gerade Verbindung 22"/>
                      <p:cNvCxnSpPr/>
                      <p:nvPr/>
                    </p:nvCxnSpPr>
                    <p:spPr bwMode="auto">
                      <a:xfrm flipV="1">
                        <a:off x="5950712" y="4159994"/>
                        <a:ext cx="360040" cy="291207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206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</p:grpSp>
            </p:grpSp>
            <p:sp>
              <p:nvSpPr>
                <p:cNvPr id="13" name="Abgerundetes Rechteck 12"/>
                <p:cNvSpPr/>
                <p:nvPr/>
              </p:nvSpPr>
              <p:spPr bwMode="auto">
                <a:xfrm>
                  <a:off x="5959106" y="2971428"/>
                  <a:ext cx="2629614" cy="72008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0" tIns="0" rIns="0" bIns="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endParaRPr lang="de-DE" smtClean="0">
                    <a:solidFill>
                      <a:srgbClr val="1F497D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8955" y="5783887"/>
                <a:ext cx="1589915" cy="12018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Textfeld 5"/>
            <p:cNvSpPr txBox="1"/>
            <p:nvPr/>
          </p:nvSpPr>
          <p:spPr>
            <a:xfrm>
              <a:off x="967198" y="2730143"/>
              <a:ext cx="23750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1" kern="0" dirty="0">
                  <a:solidFill>
                    <a:srgbClr val="439ACB">
                      <a:lumMod val="60000"/>
                      <a:lumOff val="40000"/>
                    </a:srgbClr>
                  </a:solidFill>
                </a:rPr>
                <a:t>Netzwerk-Aktivitäten</a:t>
              </a: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5975749" y="2730143"/>
              <a:ext cx="2596327" cy="338542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 defTabSz="9142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 err="1">
                  <a:solidFill>
                    <a:srgbClr val="439ACB">
                      <a:lumMod val="60000"/>
                      <a:lumOff val="40000"/>
                    </a:srgbClr>
                  </a:solidFill>
                </a:rPr>
                <a:t>Allgemeine</a:t>
              </a:r>
              <a:r>
                <a:rPr lang="en-US" sz="1600" b="1" kern="0" dirty="0">
                  <a:solidFill>
                    <a:srgbClr val="439ACB">
                      <a:lumMod val="60000"/>
                      <a:lumOff val="40000"/>
                    </a:srgbClr>
                  </a:solidFill>
                </a:rPr>
                <a:t> </a:t>
              </a:r>
              <a:r>
                <a:rPr lang="en-US" sz="1600" b="1" kern="0" dirty="0" err="1">
                  <a:solidFill>
                    <a:srgbClr val="439ACB">
                      <a:lumMod val="60000"/>
                      <a:lumOff val="40000"/>
                    </a:srgbClr>
                  </a:solidFill>
                </a:rPr>
                <a:t>Dienste</a:t>
              </a:r>
              <a:endParaRPr lang="en-US" sz="1800" b="1" kern="0" dirty="0">
                <a:solidFill>
                  <a:srgbClr val="439ACB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902736" y="4699064"/>
              <a:ext cx="23750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 err="1">
                  <a:solidFill>
                    <a:srgbClr val="439ACB">
                      <a:lumMod val="60000"/>
                      <a:lumOff val="40000"/>
                    </a:srgbClr>
                  </a:solidFill>
                </a:rPr>
                <a:t>Akquise</a:t>
              </a:r>
              <a:r>
                <a:rPr lang="en-US" sz="1600" b="1" kern="0" dirty="0">
                  <a:solidFill>
                    <a:srgbClr val="439ACB">
                      <a:lumMod val="60000"/>
                      <a:lumOff val="40000"/>
                    </a:srgbClr>
                  </a:solidFill>
                </a:rPr>
                <a:t> von </a:t>
              </a:r>
              <a:endParaRPr lang="en-US" sz="1600" b="1" kern="0" dirty="0" smtClean="0">
                <a:solidFill>
                  <a:srgbClr val="439ACB">
                    <a:lumMod val="60000"/>
                    <a:lumOff val="40000"/>
                  </a:srgbClr>
                </a:solidFill>
              </a:endParaRPr>
            </a:p>
            <a:p>
              <a:pPr algn="ctr" defTabSz="9142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 err="1" smtClean="0">
                  <a:solidFill>
                    <a:srgbClr val="439ACB">
                      <a:lumMod val="60000"/>
                      <a:lumOff val="40000"/>
                    </a:srgbClr>
                  </a:solidFill>
                </a:rPr>
                <a:t>Fördergeldern</a:t>
              </a:r>
              <a:endParaRPr lang="en-US" sz="1800" b="1" kern="0" dirty="0">
                <a:solidFill>
                  <a:srgbClr val="439ACB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6193792" y="4808235"/>
              <a:ext cx="2160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75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sz="1600" b="1" kern="0" dirty="0" err="1" smtClean="0">
                  <a:solidFill>
                    <a:srgbClr val="1F497D">
                      <a:lumMod val="75000"/>
                    </a:srgbClr>
                  </a:solidFill>
                </a:rPr>
                <a:t>FuE-Projekte</a:t>
              </a:r>
              <a:endParaRPr lang="en-GB" altLang="de-DE" sz="1600" b="1" kern="0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</p:grp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812354" y="1603276"/>
            <a:ext cx="7918939" cy="53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+mj-lt"/>
                <a:ea typeface="+mj-ea"/>
                <a:cs typeface="+mj-cs"/>
              </a:defRPr>
            </a:lvl1pPr>
            <a:lvl2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2pPr>
            <a:lvl3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3pPr>
            <a:lvl4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4pPr>
            <a:lvl5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5pPr>
            <a:lvl6pPr marL="4572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6pPr>
            <a:lvl7pPr marL="9144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7pPr>
            <a:lvl8pPr marL="13716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8pPr>
            <a:lvl9pPr marL="18288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9pPr>
          </a:lstStyle>
          <a:p>
            <a:r>
              <a:rPr lang="en-US" altLang="en-US" sz="2700" b="1" dirty="0">
                <a:latin typeface="AvantGarde Bk BT"/>
              </a:rPr>
              <a:t>2</a:t>
            </a:r>
            <a:r>
              <a:rPr lang="en-US" altLang="en-US" sz="2700" b="1" dirty="0" smtClean="0">
                <a:latin typeface="AvantGarde Bk BT"/>
              </a:rPr>
              <a:t>.2 </a:t>
            </a:r>
            <a:r>
              <a:rPr lang="en-US" altLang="en-US" sz="2700" b="1" dirty="0" err="1">
                <a:latin typeface="AvantGarde Bk BT"/>
              </a:rPr>
              <a:t>Bayerische</a:t>
            </a:r>
            <a:r>
              <a:rPr lang="en-US" altLang="en-US" sz="2700" b="1" dirty="0">
                <a:latin typeface="AvantGarde Bk BT"/>
              </a:rPr>
              <a:t> Cluster: </a:t>
            </a:r>
            <a:r>
              <a:rPr lang="en-US" altLang="en-US" sz="2700" b="1" dirty="0" err="1" smtClean="0">
                <a:latin typeface="AvantGarde Bk BT"/>
              </a:rPr>
              <a:t>Dienstleistungen</a:t>
            </a:r>
            <a:endParaRPr lang="de-DE" altLang="de-DE" sz="2700" b="1" kern="0" dirty="0">
              <a:latin typeface="AvantGarde Bk BT"/>
            </a:endParaRPr>
          </a:p>
        </p:txBody>
      </p:sp>
    </p:spTree>
    <p:extLst>
      <p:ext uri="{BB962C8B-B14F-4D97-AF65-F5344CB8AC3E}">
        <p14:creationId xmlns:p14="http://schemas.microsoft.com/office/powerpoint/2010/main" val="3062572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12354" y="1603276"/>
            <a:ext cx="7918939" cy="53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+mj-lt"/>
                <a:ea typeface="+mj-ea"/>
                <a:cs typeface="+mj-cs"/>
              </a:defRPr>
            </a:lvl1pPr>
            <a:lvl2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2pPr>
            <a:lvl3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3pPr>
            <a:lvl4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4pPr>
            <a:lvl5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5pPr>
            <a:lvl6pPr marL="4572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6pPr>
            <a:lvl7pPr marL="9144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7pPr>
            <a:lvl8pPr marL="13716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8pPr>
            <a:lvl9pPr marL="18288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9pPr>
          </a:lstStyle>
          <a:p>
            <a:r>
              <a:rPr lang="en-US" altLang="en-US" sz="2700" b="1" dirty="0">
                <a:latin typeface="AvantGarde Bk BT"/>
              </a:rPr>
              <a:t>2</a:t>
            </a:r>
            <a:r>
              <a:rPr lang="en-US" altLang="en-US" sz="2700" b="1" dirty="0" smtClean="0">
                <a:latin typeface="AvantGarde Bk BT"/>
              </a:rPr>
              <a:t>.2 </a:t>
            </a:r>
            <a:r>
              <a:rPr lang="en-US" altLang="en-US" sz="2700" b="1" dirty="0" err="1">
                <a:latin typeface="AvantGarde Bk BT"/>
              </a:rPr>
              <a:t>Bayerische</a:t>
            </a:r>
            <a:r>
              <a:rPr lang="en-US" altLang="en-US" sz="2700" b="1" dirty="0">
                <a:latin typeface="AvantGarde Bk BT"/>
              </a:rPr>
              <a:t> Cluster: </a:t>
            </a:r>
            <a:r>
              <a:rPr lang="en-US" altLang="en-US" sz="2700" b="1" dirty="0" err="1" smtClean="0">
                <a:latin typeface="AvantGarde Bk BT"/>
              </a:rPr>
              <a:t>Dienstleistungen</a:t>
            </a:r>
            <a:endParaRPr lang="de-DE" altLang="de-DE" sz="2700" b="1" kern="0" dirty="0">
              <a:latin typeface="AvantGarde Bk BT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812353" y="2162330"/>
            <a:ext cx="7776367" cy="5003146"/>
            <a:chOff x="812353" y="1819300"/>
            <a:chExt cx="7776367" cy="5003146"/>
          </a:xfrm>
        </p:grpSpPr>
        <p:cxnSp>
          <p:nvCxnSpPr>
            <p:cNvPr id="4" name="Gerade Verbindung 3"/>
            <p:cNvCxnSpPr>
              <a:stCxn id="25" idx="2"/>
            </p:cNvCxnSpPr>
            <p:nvPr/>
          </p:nvCxnSpPr>
          <p:spPr bwMode="auto">
            <a:xfrm>
              <a:off x="4726745" y="3635901"/>
              <a:ext cx="0" cy="12574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" name="Gruppieren 5"/>
            <p:cNvGrpSpPr/>
            <p:nvPr/>
          </p:nvGrpSpPr>
          <p:grpSpPr>
            <a:xfrm>
              <a:off x="812353" y="1819300"/>
              <a:ext cx="7776367" cy="5003146"/>
              <a:chOff x="812353" y="1819300"/>
              <a:chExt cx="7776367" cy="5003146"/>
            </a:xfrm>
          </p:grpSpPr>
          <p:grpSp>
            <p:nvGrpSpPr>
              <p:cNvPr id="7" name="Gruppieren 6"/>
              <p:cNvGrpSpPr/>
              <p:nvPr/>
            </p:nvGrpSpPr>
            <p:grpSpPr>
              <a:xfrm>
                <a:off x="812353" y="1819300"/>
                <a:ext cx="7776367" cy="5003146"/>
                <a:chOff x="812353" y="2251348"/>
                <a:chExt cx="7776367" cy="5003146"/>
              </a:xfrm>
            </p:grpSpPr>
            <p:grpSp>
              <p:nvGrpSpPr>
                <p:cNvPr id="12" name="Gruppieren 11"/>
                <p:cNvGrpSpPr/>
                <p:nvPr/>
              </p:nvGrpSpPr>
              <p:grpSpPr>
                <a:xfrm>
                  <a:off x="812353" y="2251348"/>
                  <a:ext cx="7776367" cy="2812112"/>
                  <a:chOff x="812353" y="2971428"/>
                  <a:chExt cx="7776367" cy="2812112"/>
                </a:xfrm>
              </p:grpSpPr>
              <p:grpSp>
                <p:nvGrpSpPr>
                  <p:cNvPr id="17" name="Gruppieren 16"/>
                  <p:cNvGrpSpPr/>
                  <p:nvPr/>
                </p:nvGrpSpPr>
                <p:grpSpPr>
                  <a:xfrm>
                    <a:off x="812353" y="2971428"/>
                    <a:ext cx="7776367" cy="2812112"/>
                    <a:chOff x="1123325" y="3462382"/>
                    <a:chExt cx="7776367" cy="2812112"/>
                  </a:xfrm>
                </p:grpSpPr>
                <p:sp>
                  <p:nvSpPr>
                    <p:cNvPr id="19" name="Abgerundetes Rechteck 18"/>
                    <p:cNvSpPr/>
                    <p:nvPr/>
                  </p:nvSpPr>
                  <p:spPr bwMode="auto">
                    <a:xfrm>
                      <a:off x="1123325" y="5540474"/>
                      <a:ext cx="2665739" cy="720080"/>
                    </a:xfrm>
                    <a:prstGeom prst="roundRect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0" tIns="0" rIns="0" bIns="0" numCol="1" rtlCol="0" anchor="b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smtClean="0">
                        <a:solidFill>
                          <a:srgbClr val="1F497D"/>
                        </a:solidFill>
                      </a:endParaRPr>
                    </a:p>
                  </p:txBody>
                </p:sp>
                <p:sp>
                  <p:nvSpPr>
                    <p:cNvPr id="20" name="Abgerundetes Rechteck 19"/>
                    <p:cNvSpPr/>
                    <p:nvPr/>
                  </p:nvSpPr>
                  <p:spPr bwMode="auto">
                    <a:xfrm>
                      <a:off x="6251054" y="5554414"/>
                      <a:ext cx="2648638" cy="720080"/>
                    </a:xfrm>
                    <a:prstGeom prst="roundRect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0" tIns="0" rIns="0" bIns="0" numCol="1" rtlCol="0" anchor="b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 smtClean="0">
                        <a:solidFill>
                          <a:srgbClr val="1F497D"/>
                        </a:solidFill>
                      </a:endParaRPr>
                    </a:p>
                  </p:txBody>
                </p:sp>
                <p:grpSp>
                  <p:nvGrpSpPr>
                    <p:cNvPr id="21" name="Gruppieren 20"/>
                    <p:cNvGrpSpPr/>
                    <p:nvPr/>
                  </p:nvGrpSpPr>
                  <p:grpSpPr>
                    <a:xfrm>
                      <a:off x="1123326" y="3462382"/>
                      <a:ext cx="5187426" cy="2107808"/>
                      <a:chOff x="1123326" y="3462382"/>
                      <a:chExt cx="5187426" cy="2107808"/>
                    </a:xfrm>
                  </p:grpSpPr>
                  <p:sp>
                    <p:nvSpPr>
                      <p:cNvPr id="22" name="Abgerundetes Rechteck 21"/>
                      <p:cNvSpPr/>
                      <p:nvPr/>
                    </p:nvSpPr>
                    <p:spPr bwMode="auto">
                      <a:xfrm>
                        <a:off x="1123326" y="3462382"/>
                        <a:ext cx="2684788" cy="720080"/>
                      </a:xfrm>
                      <a:prstGeom prst="roundRect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n w="9525" cap="flat" cmpd="sng" algn="ctr">
                        <a:solidFill>
                          <a:srgbClr val="00206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 vert="horz" wrap="square" lIns="0" tIns="0" rIns="0" bIns="0" numCol="1" rtlCol="0" anchor="b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de-DE" smtClean="0">
                          <a:solidFill>
                            <a:srgbClr val="1F497D"/>
                          </a:solidFill>
                        </a:endParaRPr>
                      </a:p>
                    </p:txBody>
                  </p:sp>
                  <p:grpSp>
                    <p:nvGrpSpPr>
                      <p:cNvPr id="23" name="Gruppieren 22"/>
                      <p:cNvGrpSpPr/>
                      <p:nvPr/>
                    </p:nvGrpSpPr>
                    <p:grpSpPr>
                      <a:xfrm>
                        <a:off x="3764682" y="4159994"/>
                        <a:ext cx="2546070" cy="1410196"/>
                        <a:chOff x="3764682" y="4159994"/>
                        <a:chExt cx="2546070" cy="1410196"/>
                      </a:xfrm>
                    </p:grpSpPr>
                    <p:cxnSp>
                      <p:nvCxnSpPr>
                        <p:cNvPr id="24" name="Gerade Verbindung 23"/>
                        <p:cNvCxnSpPr/>
                        <p:nvPr/>
                      </p:nvCxnSpPr>
                      <p:spPr bwMode="auto">
                        <a:xfrm>
                          <a:off x="3764682" y="4163169"/>
                          <a:ext cx="360040" cy="288032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cxnSp>
                    <p:pic>
                      <p:nvPicPr>
                        <p:cNvPr id="25" name="Picture 71" descr="LOGO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4722" y="4451201"/>
                          <a:ext cx="1825990" cy="827782"/>
                        </a:xfrm>
                        <a:prstGeom prst="rect">
                          <a:avLst/>
                        </a:prstGeom>
                        <a:noFill/>
                        <a:ln w="9525" cap="sq">
                          <a:solidFill>
                            <a:srgbClr val="000000">
                              <a:alpha val="77000"/>
                            </a:srgbClr>
                          </a:solidFill>
                          <a:bevel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cxnSp>
                      <p:nvCxnSpPr>
                        <p:cNvPr id="26" name="Gerade Verbindung 25"/>
                        <p:cNvCxnSpPr/>
                        <p:nvPr/>
                      </p:nvCxnSpPr>
                      <p:spPr bwMode="auto">
                        <a:xfrm>
                          <a:off x="5943469" y="5278983"/>
                          <a:ext cx="360040" cy="288032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cxnSp>
                    <p:cxnSp>
                      <p:nvCxnSpPr>
                        <p:cNvPr id="27" name="Gerade Verbindung 26"/>
                        <p:cNvCxnSpPr/>
                        <p:nvPr/>
                      </p:nvCxnSpPr>
                      <p:spPr bwMode="auto">
                        <a:xfrm flipV="1">
                          <a:off x="3764682" y="5278983"/>
                          <a:ext cx="360040" cy="291207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cxnSp>
                    <p:cxnSp>
                      <p:nvCxnSpPr>
                        <p:cNvPr id="28" name="Gerade Verbindung 27"/>
                        <p:cNvCxnSpPr/>
                        <p:nvPr/>
                      </p:nvCxnSpPr>
                      <p:spPr bwMode="auto">
                        <a:xfrm flipV="1">
                          <a:off x="5950712" y="4159994"/>
                          <a:ext cx="360040" cy="291207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cxnSp>
                  </p:grpSp>
                </p:grpSp>
              </p:grpSp>
              <p:sp>
                <p:nvSpPr>
                  <p:cNvPr id="18" name="Abgerundetes Rechteck 17"/>
                  <p:cNvSpPr/>
                  <p:nvPr/>
                </p:nvSpPr>
                <p:spPr bwMode="auto">
                  <a:xfrm>
                    <a:off x="5959106" y="2971428"/>
                    <a:ext cx="2629614" cy="720080"/>
                  </a:xfrm>
                  <a:prstGeom prst="round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9525" cap="flat" cmpd="sng" algn="ctr">
                    <a:solidFill>
                      <a:srgbClr val="00206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0" tIns="0" rIns="0" bIns="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mtClean="0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  <p:grpSp>
              <p:nvGrpSpPr>
                <p:cNvPr id="13" name="Gruppieren 12"/>
                <p:cNvGrpSpPr/>
                <p:nvPr/>
              </p:nvGrpSpPr>
              <p:grpSpPr>
                <a:xfrm>
                  <a:off x="1758610" y="5325425"/>
                  <a:ext cx="5976662" cy="720081"/>
                  <a:chOff x="4644897" y="2430192"/>
                  <a:chExt cx="2288893" cy="784634"/>
                </a:xfrm>
                <a:noFill/>
              </p:grpSpPr>
              <p:sp>
                <p:nvSpPr>
                  <p:cNvPr id="15" name="Abgerundetes Rechteck 14"/>
                  <p:cNvSpPr/>
                  <p:nvPr/>
                </p:nvSpPr>
                <p:spPr bwMode="auto">
                  <a:xfrm>
                    <a:off x="4687585" y="2430192"/>
                    <a:ext cx="2200301" cy="784634"/>
                  </a:xfrm>
                  <a:prstGeom prst="roundRect">
                    <a:avLst/>
                  </a:prstGeom>
                  <a:noFill/>
                  <a:ln w="19050" cap="flat" cmpd="sng" algn="ctr">
                    <a:solidFill>
                      <a:srgbClr val="00206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0" tIns="0" rIns="0" bIns="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mtClean="0">
                      <a:solidFill>
                        <a:srgbClr val="0086BC"/>
                      </a:solidFill>
                    </a:endParaRPr>
                  </a:p>
                </p:txBody>
              </p:sp>
              <p:sp>
                <p:nvSpPr>
                  <p:cNvPr id="16" name="Textfeld 15"/>
                  <p:cNvSpPr txBox="1"/>
                  <p:nvPr/>
                </p:nvSpPr>
                <p:spPr>
                  <a:xfrm>
                    <a:off x="4644897" y="2537446"/>
                    <a:ext cx="2288893" cy="570125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kern="0" dirty="0" err="1">
                        <a:solidFill>
                          <a:srgbClr val="002060"/>
                        </a:solidFill>
                      </a:rPr>
                      <a:t>Unterstützung</a:t>
                    </a:r>
                    <a:r>
                      <a:rPr lang="en-US" sz="1400" kern="0" dirty="0">
                        <a:solidFill>
                          <a:srgbClr val="002060"/>
                        </a:solidFill>
                      </a:rPr>
                      <a:t> </a:t>
                    </a:r>
                    <a:r>
                      <a:rPr lang="en-US" sz="1400" kern="0" dirty="0" err="1">
                        <a:solidFill>
                          <a:srgbClr val="002060"/>
                        </a:solidFill>
                      </a:rPr>
                      <a:t>für</a:t>
                    </a:r>
                    <a:r>
                      <a:rPr lang="en-US" sz="1400" kern="0" dirty="0">
                        <a:solidFill>
                          <a:srgbClr val="002060"/>
                        </a:solidFill>
                      </a:rPr>
                      <a:t> das </a:t>
                    </a:r>
                    <a:r>
                      <a:rPr lang="en-US" sz="1400" kern="0" dirty="0" err="1">
                        <a:solidFill>
                          <a:srgbClr val="002060"/>
                        </a:solidFill>
                      </a:rPr>
                      <a:t>Ministerium</a:t>
                    </a:r>
                    <a:r>
                      <a:rPr lang="en-US" sz="1400" kern="0" dirty="0">
                        <a:solidFill>
                          <a:srgbClr val="002060"/>
                        </a:solidFill>
                      </a:rPr>
                      <a:t/>
                    </a:r>
                    <a:br>
                      <a:rPr lang="en-US" sz="1400" kern="0" dirty="0">
                        <a:solidFill>
                          <a:srgbClr val="002060"/>
                        </a:solidFill>
                      </a:rPr>
                    </a:br>
                    <a:r>
                      <a:rPr lang="en-US" sz="1400" kern="0" dirty="0">
                        <a:solidFill>
                          <a:srgbClr val="002060"/>
                        </a:solidFill>
                      </a:rPr>
                      <a:t>(</a:t>
                    </a:r>
                    <a:r>
                      <a:rPr lang="en-US" sz="1400" kern="0" dirty="0" err="1">
                        <a:solidFill>
                          <a:srgbClr val="002060"/>
                        </a:solidFill>
                      </a:rPr>
                      <a:t>z.B</a:t>
                    </a:r>
                    <a:r>
                      <a:rPr lang="en-US" sz="1400" kern="0" dirty="0">
                        <a:solidFill>
                          <a:srgbClr val="002060"/>
                        </a:solidFill>
                      </a:rPr>
                      <a:t>. </a:t>
                    </a:r>
                    <a:r>
                      <a:rPr lang="en-US" sz="1400" kern="0" dirty="0" err="1">
                        <a:solidFill>
                          <a:srgbClr val="002060"/>
                        </a:solidFill>
                      </a:rPr>
                      <a:t>Internationalisierung</a:t>
                    </a:r>
                    <a:r>
                      <a:rPr lang="en-US" sz="1400" kern="0" dirty="0">
                        <a:solidFill>
                          <a:srgbClr val="002060"/>
                        </a:solidFill>
                      </a:rPr>
                      <a:t>, </a:t>
                    </a:r>
                    <a:r>
                      <a:rPr lang="en-US" sz="1400" kern="0" dirty="0" err="1">
                        <a:solidFill>
                          <a:srgbClr val="002060"/>
                        </a:solidFill>
                      </a:rPr>
                      <a:t>Standort</a:t>
                    </a:r>
                    <a:r>
                      <a:rPr lang="en-US" sz="1400" kern="0" dirty="0">
                        <a:solidFill>
                          <a:srgbClr val="002060"/>
                        </a:solidFill>
                      </a:rPr>
                      <a:t>-Marketing und </a:t>
                    </a:r>
                    <a:r>
                      <a:rPr lang="en-US" sz="1400" kern="0" dirty="0" err="1">
                        <a:solidFill>
                          <a:srgbClr val="002060"/>
                        </a:solidFill>
                      </a:rPr>
                      <a:t>Delegationsreisen</a:t>
                    </a:r>
                    <a:r>
                      <a:rPr lang="en-US" sz="1400" kern="0" dirty="0" smtClean="0">
                        <a:solidFill>
                          <a:srgbClr val="002060"/>
                        </a:solidFill>
                      </a:rPr>
                      <a:t>)</a:t>
                    </a:r>
                    <a:endParaRPr lang="de-DE" sz="1400" b="1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  <p:pic>
              <p:nvPicPr>
                <p:cNvPr id="14" name="Picture 6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91670" y="6052625"/>
                  <a:ext cx="1670149" cy="12018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" name="Textfeld 7"/>
              <p:cNvSpPr txBox="1"/>
              <p:nvPr/>
            </p:nvSpPr>
            <p:spPr>
              <a:xfrm>
                <a:off x="957672" y="2010063"/>
                <a:ext cx="2375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7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600" b="1" kern="0" dirty="0">
                    <a:solidFill>
                      <a:srgbClr val="439ACB">
                        <a:lumMod val="60000"/>
                        <a:lumOff val="40000"/>
                      </a:srgbClr>
                    </a:solidFill>
                  </a:rPr>
                  <a:t>Netzwerk-Aktivitäten</a:t>
                </a:r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5959106" y="2010063"/>
                <a:ext cx="2596327" cy="338542"/>
              </a:xfrm>
              <a:prstGeom prst="rect">
                <a:avLst/>
              </a:prstGeom>
              <a:noFill/>
            </p:spPr>
            <p:txBody>
              <a:bodyPr wrap="square" lIns="91428" tIns="45714" rIns="91428" bIns="45714" rtlCol="0">
                <a:spAutoFit/>
              </a:bodyPr>
              <a:lstStyle/>
              <a:p>
                <a:pPr algn="ctr" defTabSz="91427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kern="0" dirty="0" err="1">
                    <a:solidFill>
                      <a:srgbClr val="439ACB">
                        <a:lumMod val="60000"/>
                        <a:lumOff val="40000"/>
                      </a:srgbClr>
                    </a:solidFill>
                  </a:rPr>
                  <a:t>Allgemeine</a:t>
                </a:r>
                <a:r>
                  <a:rPr lang="en-US" sz="1600" b="1" kern="0" dirty="0">
                    <a:solidFill>
                      <a:srgbClr val="439ACB">
                        <a:lumMod val="60000"/>
                        <a:lumOff val="40000"/>
                      </a:srgbClr>
                    </a:solidFill>
                  </a:rPr>
                  <a:t> </a:t>
                </a:r>
                <a:r>
                  <a:rPr lang="en-US" sz="1600" b="1" kern="0" dirty="0" err="1">
                    <a:solidFill>
                      <a:srgbClr val="439ACB">
                        <a:lumMod val="60000"/>
                        <a:lumOff val="40000"/>
                      </a:srgbClr>
                    </a:solidFill>
                  </a:rPr>
                  <a:t>Dienste</a:t>
                </a:r>
                <a:endParaRPr lang="en-US" sz="1800" b="1" kern="0" dirty="0">
                  <a:solidFill>
                    <a:srgbClr val="439ACB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967198" y="3978984"/>
                <a:ext cx="23750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7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kern="0" dirty="0" err="1">
                    <a:solidFill>
                      <a:srgbClr val="439ACB">
                        <a:lumMod val="60000"/>
                        <a:lumOff val="40000"/>
                      </a:srgbClr>
                    </a:solidFill>
                  </a:rPr>
                  <a:t>Akquise</a:t>
                </a:r>
                <a:r>
                  <a:rPr lang="en-US" sz="1600" b="1" kern="0" dirty="0">
                    <a:solidFill>
                      <a:srgbClr val="439ACB">
                        <a:lumMod val="60000"/>
                        <a:lumOff val="40000"/>
                      </a:srgbClr>
                    </a:solidFill>
                  </a:rPr>
                  <a:t> von </a:t>
                </a:r>
                <a:endParaRPr lang="en-US" sz="1600" b="1" kern="0" dirty="0" smtClean="0">
                  <a:solidFill>
                    <a:srgbClr val="439ACB">
                      <a:lumMod val="60000"/>
                      <a:lumOff val="40000"/>
                    </a:srgbClr>
                  </a:solidFill>
                </a:endParaRPr>
              </a:p>
              <a:p>
                <a:pPr algn="ctr" defTabSz="91427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kern="0" dirty="0" err="1" smtClean="0">
                    <a:solidFill>
                      <a:srgbClr val="439ACB">
                        <a:lumMod val="60000"/>
                        <a:lumOff val="40000"/>
                      </a:srgbClr>
                    </a:solidFill>
                  </a:rPr>
                  <a:t>Fördergeldern</a:t>
                </a:r>
                <a:endParaRPr lang="en-US" sz="1800" b="1" kern="0" dirty="0">
                  <a:solidFill>
                    <a:srgbClr val="439ACB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6177148" y="4088155"/>
                <a:ext cx="21602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75"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1600" b="1" kern="0" dirty="0" err="1" smtClean="0">
                    <a:solidFill>
                      <a:srgbClr val="439ACB">
                        <a:lumMod val="60000"/>
                        <a:lumOff val="40000"/>
                      </a:srgbClr>
                    </a:solidFill>
                  </a:rPr>
                  <a:t>FuE-Projekte</a:t>
                </a:r>
                <a:endParaRPr lang="en-GB" altLang="de-DE" sz="1600" b="1" kern="0" dirty="0">
                  <a:solidFill>
                    <a:srgbClr val="439ACB">
                      <a:lumMod val="60000"/>
                      <a:lumOff val="40000"/>
                    </a:srgb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8175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/>
          <p:cNvSpPr txBox="1">
            <a:spLocks/>
          </p:cNvSpPr>
          <p:nvPr/>
        </p:nvSpPr>
        <p:spPr bwMode="auto">
          <a:xfrm>
            <a:off x="792797" y="1664076"/>
            <a:ext cx="8269583" cy="51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+mj-lt"/>
                <a:ea typeface="+mj-ea"/>
                <a:cs typeface="+mj-cs"/>
              </a:defRPr>
            </a:lvl1pPr>
            <a:lvl2pPr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2pPr>
            <a:lvl3pPr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3pPr>
            <a:lvl4pPr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4pPr>
            <a:lvl5pPr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5pPr>
            <a:lvl6pPr marL="456715"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6pPr>
            <a:lvl7pPr marL="913434"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7pPr>
            <a:lvl8pPr marL="1370153"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8pPr>
            <a:lvl9pPr marL="1826872"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9pPr>
          </a:lstStyle>
          <a:p>
            <a:pPr defTabSz="968808">
              <a:defRPr/>
            </a:pPr>
            <a:r>
              <a:rPr lang="de-DE" kern="0" dirty="0" smtClean="0">
                <a:latin typeface="AvantGarde Bk BT"/>
              </a:rPr>
              <a:t>Gliederung</a:t>
            </a:r>
            <a:endParaRPr lang="de-DE" kern="0" dirty="0">
              <a:latin typeface="AvantGarde Bk BT"/>
            </a:endParaRPr>
          </a:p>
        </p:txBody>
      </p:sp>
      <p:sp>
        <p:nvSpPr>
          <p:cNvPr id="4" name="Inhaltsplatzhalter 3"/>
          <p:cNvSpPr txBox="1">
            <a:spLocks/>
          </p:cNvSpPr>
          <p:nvPr/>
        </p:nvSpPr>
        <p:spPr bwMode="auto">
          <a:xfrm>
            <a:off x="792797" y="2832736"/>
            <a:ext cx="8254593" cy="408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80600" indent="-380600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u"/>
              <a:tabLst>
                <a:tab pos="1236943" algn="l"/>
                <a:tab pos="1332096" algn="l"/>
              </a:tabLst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6344" indent="-285455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l"/>
              <a:tabLst>
                <a:tab pos="1236943" algn="l"/>
                <a:tab pos="1332096" algn="l"/>
              </a:tabLst>
              <a:defRPr kumimoji="1" sz="2400">
                <a:solidFill>
                  <a:schemeClr val="tx1"/>
                </a:solidFill>
                <a:latin typeface="+mn-lt"/>
              </a:defRPr>
            </a:lvl2pPr>
            <a:lvl3pPr marL="1236943" indent="-190299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SzPct val="80000"/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617541" indent="-190299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 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4pPr>
            <a:lvl5pPr marL="2862416" indent="-241043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5pPr>
            <a:lvl6pPr marL="3319133" indent="-241043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6pPr>
            <a:lvl7pPr marL="3775852" indent="-241043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7pPr>
            <a:lvl8pPr marL="4232567" indent="-241043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8pPr>
            <a:lvl9pPr marL="4689287" indent="-241043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9pPr>
          </a:lstStyle>
          <a:p>
            <a:pPr marL="446120" indent="-446120" defTabSz="968808">
              <a:buClrTx/>
              <a:buFont typeface="Wingdings" pitchFamily="2" charset="2"/>
              <a:buAutoNum type="arabicPeriod"/>
              <a:tabLst>
                <a:tab pos="1236774" algn="l"/>
                <a:tab pos="1331914" algn="l"/>
              </a:tabLst>
              <a:defRPr/>
            </a:pPr>
            <a:r>
              <a:rPr lang="de-DE" kern="0" dirty="0" smtClean="0">
                <a:solidFill>
                  <a:prstClr val="white">
                    <a:lumMod val="75000"/>
                  </a:prstClr>
                </a:solidFill>
                <a:latin typeface="Arial"/>
              </a:rPr>
              <a:t>Kurz-Präsentation Bayern</a:t>
            </a:r>
          </a:p>
          <a:p>
            <a:pPr marL="446120" indent="-446120" defTabSz="968808">
              <a:buClrTx/>
              <a:buFont typeface="Wingdings" pitchFamily="2" charset="2"/>
              <a:buAutoNum type="arabicPeriod"/>
              <a:tabLst>
                <a:tab pos="1236774" algn="l"/>
                <a:tab pos="1331914" algn="l"/>
              </a:tabLst>
              <a:defRPr/>
            </a:pPr>
            <a:r>
              <a:rPr lang="de-DE" kern="0" dirty="0" smtClean="0">
                <a:solidFill>
                  <a:prstClr val="white">
                    <a:lumMod val="75000"/>
                  </a:prstClr>
                </a:solidFill>
                <a:latin typeface="Arial"/>
              </a:rPr>
              <a:t>Bayerische Cluster</a:t>
            </a:r>
          </a:p>
          <a:p>
            <a:pPr marL="0" indent="0" defTabSz="968808">
              <a:spcBef>
                <a:spcPts val="600"/>
              </a:spcBef>
              <a:buClrTx/>
              <a:buFont typeface="Wingdings" pitchFamily="2" charset="2"/>
              <a:buNone/>
              <a:tabLst>
                <a:tab pos="719706" algn="l"/>
                <a:tab pos="1237893" algn="l"/>
                <a:tab pos="1331454" algn="l"/>
              </a:tabLst>
              <a:defRPr/>
            </a:pPr>
            <a:r>
              <a:rPr lang="de-DE" kern="0" dirty="0">
                <a:solidFill>
                  <a:prstClr val="white">
                    <a:lumMod val="75000"/>
                  </a:prstClr>
                </a:solidFill>
                <a:latin typeface="Arial"/>
              </a:rPr>
              <a:t>	2</a:t>
            </a:r>
            <a:r>
              <a:rPr lang="de-DE" kern="0" dirty="0" smtClean="0">
                <a:solidFill>
                  <a:prstClr val="white">
                    <a:lumMod val="75000"/>
                  </a:prstClr>
                </a:solidFill>
                <a:latin typeface="Arial"/>
              </a:rPr>
              <a:t>.1</a:t>
            </a:r>
            <a:r>
              <a:rPr lang="de-DE" kern="0" dirty="0">
                <a:solidFill>
                  <a:prstClr val="white">
                    <a:lumMod val="75000"/>
                  </a:prstClr>
                </a:solidFill>
                <a:latin typeface="Arial"/>
              </a:rPr>
              <a:t>	 Definition</a:t>
            </a:r>
          </a:p>
          <a:p>
            <a:pPr marL="0" indent="0" defTabSz="968808">
              <a:spcBef>
                <a:spcPts val="600"/>
              </a:spcBef>
              <a:buClrTx/>
              <a:buFont typeface="Wingdings" pitchFamily="2" charset="2"/>
              <a:buNone/>
              <a:tabLst>
                <a:tab pos="719706" algn="l"/>
                <a:tab pos="1237893" algn="l"/>
                <a:tab pos="1331454" algn="l"/>
              </a:tabLst>
              <a:defRPr/>
            </a:pPr>
            <a:r>
              <a:rPr lang="de-DE" kern="0" dirty="0">
                <a:solidFill>
                  <a:prstClr val="white">
                    <a:lumMod val="75000"/>
                  </a:prstClr>
                </a:solidFill>
                <a:latin typeface="Arial"/>
              </a:rPr>
              <a:t>	2</a:t>
            </a:r>
            <a:r>
              <a:rPr lang="de-DE" kern="0" dirty="0" smtClean="0">
                <a:solidFill>
                  <a:prstClr val="white">
                    <a:lumMod val="75000"/>
                  </a:prstClr>
                </a:solidFill>
                <a:latin typeface="Arial"/>
              </a:rPr>
              <a:t>.2 </a:t>
            </a:r>
            <a:r>
              <a:rPr lang="de-DE" kern="0" dirty="0">
                <a:solidFill>
                  <a:prstClr val="white">
                    <a:lumMod val="75000"/>
                  </a:prstClr>
                </a:solidFill>
                <a:latin typeface="Arial"/>
              </a:rPr>
              <a:t>Dienstleistungen</a:t>
            </a:r>
          </a:p>
          <a:p>
            <a:pPr marL="0" indent="0" defTabSz="968808">
              <a:spcBef>
                <a:spcPts val="600"/>
              </a:spcBef>
              <a:buClrTx/>
              <a:buFont typeface="Wingdings" pitchFamily="2" charset="2"/>
              <a:buNone/>
              <a:tabLst>
                <a:tab pos="719706" algn="l"/>
                <a:tab pos="1237893" algn="l"/>
                <a:tab pos="1331454" algn="l"/>
              </a:tabLst>
              <a:defRPr/>
            </a:pPr>
            <a:r>
              <a:rPr lang="de-DE" kern="0" dirty="0">
                <a:solidFill>
                  <a:prstClr val="white">
                    <a:lumMod val="75000"/>
                  </a:prstClr>
                </a:solidFill>
                <a:latin typeface="Arial"/>
              </a:rPr>
              <a:t>	</a:t>
            </a:r>
            <a:r>
              <a:rPr lang="de-DE" kern="0" dirty="0" smtClean="0">
                <a:solidFill>
                  <a:prstClr val="black"/>
                </a:solidFill>
                <a:latin typeface="Arial"/>
              </a:rPr>
              <a:t>2.3 Erfolge</a:t>
            </a:r>
          </a:p>
          <a:p>
            <a:pPr marL="514350" indent="-514350" defTabSz="968808">
              <a:buClrTx/>
              <a:buFont typeface="+mj-lt"/>
              <a:buAutoNum type="arabicPeriod" startAt="3"/>
              <a:tabLst>
                <a:tab pos="1236774" algn="l"/>
                <a:tab pos="1331914" algn="l"/>
              </a:tabLst>
              <a:defRPr/>
            </a:pPr>
            <a:r>
              <a:rPr lang="de-DE" kern="0" dirty="0" smtClean="0">
                <a:solidFill>
                  <a:prstClr val="white">
                    <a:lumMod val="75000"/>
                  </a:prstClr>
                </a:solidFill>
                <a:latin typeface="Arial"/>
              </a:rPr>
              <a:t>Zusammenfassung</a:t>
            </a:r>
            <a:endParaRPr lang="de-DE" kern="0" dirty="0">
              <a:solidFill>
                <a:prstClr val="white">
                  <a:lumMod val="75000"/>
                </a:prstClr>
              </a:solidFill>
              <a:latin typeface="Arial"/>
            </a:endParaRPr>
          </a:p>
          <a:p>
            <a:pPr marL="0" indent="0" defTabSz="968808">
              <a:buClrTx/>
              <a:buFont typeface="Wingdings" pitchFamily="2" charset="2"/>
              <a:buNone/>
              <a:tabLst>
                <a:tab pos="1236774" algn="l"/>
                <a:tab pos="1331914" algn="l"/>
              </a:tabLst>
              <a:defRPr/>
            </a:pPr>
            <a:endParaRPr lang="de-DE" kern="0" dirty="0">
              <a:solidFill>
                <a:prstClr val="black"/>
              </a:solidFill>
              <a:latin typeface="Arial"/>
            </a:endParaRPr>
          </a:p>
          <a:p>
            <a:pPr marL="380548" indent="-380548" defTabSz="968808">
              <a:tabLst>
                <a:tab pos="1236774" algn="l"/>
                <a:tab pos="1331914" algn="l"/>
              </a:tabLst>
              <a:defRPr/>
            </a:pPr>
            <a:endParaRPr lang="de-DE" kern="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755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/>
          <p:cNvGrpSpPr/>
          <p:nvPr/>
        </p:nvGrpSpPr>
        <p:grpSpPr>
          <a:xfrm>
            <a:off x="946808" y="2353186"/>
            <a:ext cx="7786426" cy="4146634"/>
            <a:chOff x="812353" y="2251008"/>
            <a:chExt cx="7786426" cy="4146634"/>
          </a:xfrm>
        </p:grpSpPr>
        <p:sp>
          <p:nvSpPr>
            <p:cNvPr id="32" name="Textfeld 31"/>
            <p:cNvSpPr txBox="1"/>
            <p:nvPr/>
          </p:nvSpPr>
          <p:spPr>
            <a:xfrm>
              <a:off x="1750476" y="2251008"/>
              <a:ext cx="3598382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0" marR="0" lvl="2" indent="-215765" algn="l" defTabSz="914400" rtl="0" eaLnBrk="0" fontAlgn="base" latinLnBrk="0" hangingPunct="0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00B050"/>
                </a:buClr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&gt; 8.500 Mitglieder</a:t>
              </a:r>
              <a:r>
                <a:rPr kumimoji="0" lang="de-DE" sz="1200" b="0" i="0" u="none" strike="noStrike" kern="9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180000" marR="0" lvl="2" indent="-215765" algn="l" defTabSz="914400" rtl="0" eaLnBrk="0" fontAlgn="base" latinLnBrk="0" hangingPunct="0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00B050"/>
                </a:buClr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9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&gt; 11.000 Veranstaltungen</a:t>
              </a:r>
            </a:p>
            <a:p>
              <a:pPr marL="180000" marR="0" lvl="2" indent="-215765" algn="l" defTabSz="914400" rtl="0" eaLnBrk="0" fontAlgn="base" latinLnBrk="0" hangingPunct="0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00B050"/>
                </a:buClr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9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&gt; 606.000 Teilnehmer</a:t>
              </a:r>
              <a:endParaRPr kumimoji="0" lang="en-US" sz="1200" b="0" i="0" u="sng" strike="noStrike" kern="9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6878818" y="5839233"/>
              <a:ext cx="1719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&gt; 1.600 </a:t>
              </a:r>
              <a:r>
                <a:rPr kumimoji="0" lang="en-US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Projekte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&gt; 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10.700 Partner</a:t>
              </a: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1733749" y="5810657"/>
              <a:ext cx="2490958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0" marR="0" lvl="2" indent="-215765" algn="l" defTabSz="914400" rtl="0" eaLnBrk="0" fontAlgn="base" latinLnBrk="0" hangingPunct="0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00B050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Bund: 253,3 Mio. € </a:t>
              </a:r>
            </a:p>
            <a:p>
              <a:pPr marL="180000" marR="0" lvl="2" indent="-215765" algn="l" defTabSz="914400" rtl="0" eaLnBrk="0" fontAlgn="base" latinLnBrk="0" hangingPunct="0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00B050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EU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 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41,4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Mio. €</a:t>
              </a:r>
            </a:p>
          </p:txBody>
        </p:sp>
        <p:grpSp>
          <p:nvGrpSpPr>
            <p:cNvPr id="35" name="Gruppieren 34"/>
            <p:cNvGrpSpPr/>
            <p:nvPr/>
          </p:nvGrpSpPr>
          <p:grpSpPr>
            <a:xfrm>
              <a:off x="812353" y="2374131"/>
              <a:ext cx="7776367" cy="4023511"/>
              <a:chOff x="812353" y="2374131"/>
              <a:chExt cx="7776367" cy="4023511"/>
            </a:xfrm>
          </p:grpSpPr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1933" y="2374131"/>
                <a:ext cx="808543" cy="6030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7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1933" y="5779125"/>
                <a:ext cx="805735" cy="6009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3861" y="5796708"/>
                <a:ext cx="794957" cy="6009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9" name="Gruppieren 38"/>
              <p:cNvGrpSpPr/>
              <p:nvPr/>
            </p:nvGrpSpPr>
            <p:grpSpPr>
              <a:xfrm>
                <a:off x="812353" y="2971428"/>
                <a:ext cx="7776367" cy="2812112"/>
                <a:chOff x="812353" y="2971428"/>
                <a:chExt cx="7776367" cy="2812112"/>
              </a:xfrm>
            </p:grpSpPr>
            <p:grpSp>
              <p:nvGrpSpPr>
                <p:cNvPr id="40" name="Gruppieren 39"/>
                <p:cNvGrpSpPr/>
                <p:nvPr/>
              </p:nvGrpSpPr>
              <p:grpSpPr>
                <a:xfrm>
                  <a:off x="812353" y="2971428"/>
                  <a:ext cx="7776367" cy="2812112"/>
                  <a:chOff x="812353" y="2971428"/>
                  <a:chExt cx="7776367" cy="2812112"/>
                </a:xfrm>
              </p:grpSpPr>
              <p:grpSp>
                <p:nvGrpSpPr>
                  <p:cNvPr id="44" name="Gruppieren 43"/>
                  <p:cNvGrpSpPr/>
                  <p:nvPr/>
                </p:nvGrpSpPr>
                <p:grpSpPr>
                  <a:xfrm>
                    <a:off x="812353" y="2971428"/>
                    <a:ext cx="7776367" cy="2812112"/>
                    <a:chOff x="1123325" y="3462382"/>
                    <a:chExt cx="7776367" cy="2812112"/>
                  </a:xfrm>
                </p:grpSpPr>
                <p:sp>
                  <p:nvSpPr>
                    <p:cNvPr id="46" name="Abgerundetes Rechteck 45"/>
                    <p:cNvSpPr/>
                    <p:nvPr/>
                  </p:nvSpPr>
                  <p:spPr bwMode="auto">
                    <a:xfrm>
                      <a:off x="1123325" y="5540474"/>
                      <a:ext cx="2665739" cy="720080"/>
                    </a:xfrm>
                    <a:prstGeom prst="roundRect">
                      <a:avLst/>
                    </a:prstGeom>
                    <a:noFill/>
                    <a:ln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0" tIns="0" rIns="0" bIns="0" numCol="1" rtlCol="0" anchor="b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" name="Abgerundetes Rechteck 46"/>
                    <p:cNvSpPr/>
                    <p:nvPr/>
                  </p:nvSpPr>
                  <p:spPr bwMode="auto">
                    <a:xfrm>
                      <a:off x="6251054" y="5554414"/>
                      <a:ext cx="2648638" cy="720080"/>
                    </a:xfrm>
                    <a:prstGeom prst="roundRect">
                      <a:avLst/>
                    </a:prstGeom>
                    <a:noFill/>
                    <a:ln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0" tIns="0" rIns="0" bIns="0" numCol="1" rtlCol="0" anchor="b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48" name="Gruppieren 47"/>
                    <p:cNvGrpSpPr/>
                    <p:nvPr/>
                  </p:nvGrpSpPr>
                  <p:grpSpPr>
                    <a:xfrm>
                      <a:off x="1123326" y="3462382"/>
                      <a:ext cx="7776366" cy="2107808"/>
                      <a:chOff x="1123326" y="3462382"/>
                      <a:chExt cx="7776366" cy="2107808"/>
                    </a:xfrm>
                  </p:grpSpPr>
                  <p:sp>
                    <p:nvSpPr>
                      <p:cNvPr id="49" name="Abgerundetes Rechteck 48"/>
                      <p:cNvSpPr/>
                      <p:nvPr/>
                    </p:nvSpPr>
                    <p:spPr bwMode="auto">
                      <a:xfrm>
                        <a:off x="1123326" y="3462382"/>
                        <a:ext cx="2684788" cy="720080"/>
                      </a:xfrm>
                      <a:prstGeom prst="roundRect">
                        <a:avLst/>
                      </a:prstGeom>
                      <a:noFill/>
                      <a:ln w="9525" cap="flat" cmpd="sng" algn="ctr">
                        <a:solidFill>
                          <a:srgbClr val="00206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 vert="horz" wrap="square" lIns="0" tIns="0" rIns="0" bIns="0" numCol="1" rtlCol="0" anchor="b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50" name="Gruppieren 49"/>
                      <p:cNvGrpSpPr/>
                      <p:nvPr/>
                    </p:nvGrpSpPr>
                    <p:grpSpPr>
                      <a:xfrm>
                        <a:off x="3764682" y="3462382"/>
                        <a:ext cx="5135010" cy="2107808"/>
                        <a:chOff x="3764682" y="3462382"/>
                        <a:chExt cx="5135010" cy="2107808"/>
                      </a:xfrm>
                    </p:grpSpPr>
                    <p:grpSp>
                      <p:nvGrpSpPr>
                        <p:cNvPr id="51" name="Gruppieren 50"/>
                        <p:cNvGrpSpPr/>
                        <p:nvPr/>
                      </p:nvGrpSpPr>
                      <p:grpSpPr>
                        <a:xfrm>
                          <a:off x="3764682" y="4159994"/>
                          <a:ext cx="2546070" cy="1410196"/>
                          <a:chOff x="3764682" y="4159994"/>
                          <a:chExt cx="2546070" cy="1410196"/>
                        </a:xfrm>
                      </p:grpSpPr>
                      <p:cxnSp>
                        <p:nvCxnSpPr>
                          <p:cNvPr id="53" name="Gerade Verbindung 52"/>
                          <p:cNvCxnSpPr/>
                          <p:nvPr/>
                        </p:nvCxnSpPr>
                        <p:spPr bwMode="auto">
                          <a:xfrm>
                            <a:off x="3764682" y="4163169"/>
                            <a:ext cx="360040" cy="288032"/>
                          </a:xfrm>
                          <a:prstGeom prst="line">
                            <a:avLst/>
                          </a:prstGeom>
                          <a:solidFill>
                            <a:schemeClr val="accent1"/>
                          </a:solidFill>
                          <a:ln w="9525" cap="flat" cmpd="sng" algn="ctr">
                            <a:solidFill>
                              <a:srgbClr val="00206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cxnSp>
                      <p:pic>
                        <p:nvPicPr>
                          <p:cNvPr id="54" name="Picture 71" descr="LOGO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24722" y="4451201"/>
                            <a:ext cx="1825990" cy="827782"/>
                          </a:xfrm>
                          <a:prstGeom prst="rect">
                            <a:avLst/>
                          </a:prstGeom>
                          <a:noFill/>
                          <a:ln w="9525" cap="sq">
                            <a:solidFill>
                              <a:srgbClr val="000000">
                                <a:alpha val="77000"/>
                              </a:srgbClr>
                            </a:solidFill>
                            <a:bevel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  <p:cxnSp>
                        <p:nvCxnSpPr>
                          <p:cNvPr id="55" name="Gerade Verbindung 54"/>
                          <p:cNvCxnSpPr/>
                          <p:nvPr/>
                        </p:nvCxnSpPr>
                        <p:spPr bwMode="auto">
                          <a:xfrm>
                            <a:off x="5943469" y="5278983"/>
                            <a:ext cx="360040" cy="288032"/>
                          </a:xfrm>
                          <a:prstGeom prst="line">
                            <a:avLst/>
                          </a:prstGeom>
                          <a:solidFill>
                            <a:schemeClr val="accent1"/>
                          </a:solidFill>
                          <a:ln w="9525" cap="flat" cmpd="sng" algn="ctr">
                            <a:solidFill>
                              <a:srgbClr val="00206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cxnSp>
                      <p:cxnSp>
                        <p:nvCxnSpPr>
                          <p:cNvPr id="56" name="Gerade Verbindung 55"/>
                          <p:cNvCxnSpPr/>
                          <p:nvPr/>
                        </p:nvCxnSpPr>
                        <p:spPr bwMode="auto">
                          <a:xfrm flipV="1">
                            <a:off x="3764682" y="5278983"/>
                            <a:ext cx="360040" cy="291207"/>
                          </a:xfrm>
                          <a:prstGeom prst="line">
                            <a:avLst/>
                          </a:prstGeom>
                          <a:solidFill>
                            <a:schemeClr val="accent1"/>
                          </a:solidFill>
                          <a:ln w="9525" cap="flat" cmpd="sng" algn="ctr">
                            <a:solidFill>
                              <a:srgbClr val="00206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cxnSp>
                      <p:cxnSp>
                        <p:nvCxnSpPr>
                          <p:cNvPr id="57" name="Gerade Verbindung 56"/>
                          <p:cNvCxnSpPr/>
                          <p:nvPr/>
                        </p:nvCxnSpPr>
                        <p:spPr bwMode="auto">
                          <a:xfrm flipV="1">
                            <a:off x="5950712" y="4159994"/>
                            <a:ext cx="360040" cy="291207"/>
                          </a:xfrm>
                          <a:prstGeom prst="line">
                            <a:avLst/>
                          </a:prstGeom>
                          <a:solidFill>
                            <a:schemeClr val="accent1"/>
                          </a:solidFill>
                          <a:ln w="9525" cap="flat" cmpd="sng" algn="ctr">
                            <a:solidFill>
                              <a:srgbClr val="00206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cxnSp>
                    </p:grpSp>
                    <p:sp>
                      <p:nvSpPr>
                        <p:cNvPr id="52" name="Abgerundetes Rechteck 51"/>
                        <p:cNvSpPr/>
                        <p:nvPr/>
                      </p:nvSpPr>
                      <p:spPr bwMode="auto">
                        <a:xfrm>
                          <a:off x="6270078" y="3462382"/>
                          <a:ext cx="2629614" cy="720080"/>
                        </a:xfrm>
                        <a:prstGeom prst="roundRect">
                          <a:avLst/>
                        </a:prstGeom>
                        <a:noFill/>
                        <a:ln w="9525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/>
                      </p:spPr>
                      <p:txBody>
                        <a:bodyPr vert="horz" wrap="square" lIns="0" tIns="0" rIns="0" bIns="0" numCol="1" rtlCol="0" anchor="b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45" name="Textfeld 44"/>
                  <p:cNvSpPr txBox="1"/>
                  <p:nvPr/>
                </p:nvSpPr>
                <p:spPr>
                  <a:xfrm>
                    <a:off x="957672" y="3158033"/>
                    <a:ext cx="237509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275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F497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rPr>
                      <a:t>Netzwerk-Aktivitäten</a:t>
                    </a:r>
                  </a:p>
                </p:txBody>
              </p:sp>
            </p:grpSp>
            <p:sp>
              <p:nvSpPr>
                <p:cNvPr id="41" name="Textfeld 40"/>
                <p:cNvSpPr txBox="1"/>
                <p:nvPr/>
              </p:nvSpPr>
              <p:spPr>
                <a:xfrm>
                  <a:off x="5975749" y="3158033"/>
                  <a:ext cx="2596327" cy="338542"/>
                </a:xfrm>
                <a:prstGeom prst="rect">
                  <a:avLst/>
                </a:prstGeom>
                <a:noFill/>
              </p:spPr>
              <p:txBody>
                <a:bodyPr wrap="square" lIns="91428" tIns="45714" rIns="91428" bIns="45714" rtlCol="0">
                  <a:spAutoFit/>
                </a:bodyPr>
                <a:lstStyle/>
                <a:p>
                  <a:pPr marL="0" marR="0" lvl="0" indent="0" algn="ctr" defTabSz="9142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1F497D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Allgemeine</a:t>
                  </a: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F497D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16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1F497D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Dienste</a:t>
                  </a: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Textfeld 41"/>
                <p:cNvSpPr txBox="1"/>
                <p:nvPr/>
              </p:nvSpPr>
              <p:spPr>
                <a:xfrm>
                  <a:off x="926205" y="5117172"/>
                  <a:ext cx="237509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2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1F497D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Akquise</a:t>
                  </a: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F497D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von </a:t>
                  </a:r>
                  <a:endPara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  <a:p>
                  <a:pPr marL="0" marR="0" lvl="0" indent="0" algn="ctr" defTabSz="9142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1F497D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Fördergeldern</a:t>
                  </a: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Textfeld 42"/>
                <p:cNvSpPr txBox="1"/>
                <p:nvPr/>
              </p:nvSpPr>
              <p:spPr>
                <a:xfrm>
                  <a:off x="6193792" y="5240283"/>
                  <a:ext cx="216024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2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1F497D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FuE-Projekte</a:t>
                  </a:r>
                  <a:endParaRPr kumimoji="0" lang="en-GB" altLang="de-DE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extfeld 1"/>
          <p:cNvSpPr txBox="1"/>
          <p:nvPr/>
        </p:nvSpPr>
        <p:spPr>
          <a:xfrm>
            <a:off x="7300194" y="6946362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Stand: 31.12.2017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812354" y="1603276"/>
            <a:ext cx="7918939" cy="53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+mj-lt"/>
                <a:ea typeface="+mj-ea"/>
                <a:cs typeface="+mj-cs"/>
              </a:defRPr>
            </a:lvl1pPr>
            <a:lvl2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2pPr>
            <a:lvl3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3pPr>
            <a:lvl4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4pPr>
            <a:lvl5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5pPr>
            <a:lvl6pPr marL="4572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6pPr>
            <a:lvl7pPr marL="9144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7pPr>
            <a:lvl8pPr marL="13716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8pPr>
            <a:lvl9pPr marL="18288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9pPr>
          </a:lstStyle>
          <a:p>
            <a:pPr marL="0" marR="0" lvl="0" indent="0" algn="l" defTabSz="969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6BC"/>
                </a:solidFill>
                <a:effectLst/>
                <a:uLnTx/>
                <a:uFillTx/>
                <a:latin typeface="AvantGarde Bk BT"/>
                <a:ea typeface="+mj-ea"/>
                <a:cs typeface="+mj-cs"/>
              </a:rPr>
              <a:t>2.3 </a:t>
            </a:r>
            <a:r>
              <a:rPr kumimoji="1" lang="en-US" alt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6BC"/>
                </a:solidFill>
                <a:effectLst/>
                <a:uLnTx/>
                <a:uFillTx/>
                <a:latin typeface="AvantGarde Bk BT"/>
                <a:ea typeface="+mj-ea"/>
                <a:cs typeface="+mj-cs"/>
              </a:rPr>
              <a:t>Erfolge</a:t>
            </a:r>
            <a:endParaRPr kumimoji="1" lang="de-DE" altLang="de-DE" sz="2700" b="1" i="0" u="none" strike="noStrike" kern="0" cap="none" spc="0" normalizeH="0" baseline="0" noProof="0" dirty="0">
              <a:ln>
                <a:noFill/>
              </a:ln>
              <a:solidFill>
                <a:srgbClr val="0086BC"/>
              </a:solidFill>
              <a:effectLst/>
              <a:uLnTx/>
              <a:uFillTx/>
              <a:latin typeface="AvantGarde Bk B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4190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12358" y="2400576"/>
            <a:ext cx="8136900" cy="71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81000" indent="-381000" algn="l" defTabSz="9699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u"/>
              <a:tabLst>
                <a:tab pos="1238250" algn="l"/>
                <a:tab pos="1333500" algn="l"/>
              </a:tabLst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7250" indent="-285750" algn="l" defTabSz="9699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l"/>
              <a:tabLst>
                <a:tab pos="1238250" algn="l"/>
                <a:tab pos="1333500" algn="l"/>
              </a:tabLst>
              <a:defRPr kumimoji="1" sz="2400">
                <a:solidFill>
                  <a:schemeClr val="tx1"/>
                </a:solidFill>
                <a:latin typeface="+mn-lt"/>
              </a:defRPr>
            </a:lvl2pPr>
            <a:lvl3pPr marL="1238250" indent="-190500" algn="l" defTabSz="9699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SzPct val="80000"/>
              <a:buFont typeface="Wingdings" pitchFamily="2" charset="2"/>
              <a:buChar char="n"/>
              <a:tabLst>
                <a:tab pos="1238250" algn="l"/>
                <a:tab pos="1333500" algn="l"/>
              </a:tabLst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619250" indent="-190500" algn="l" defTabSz="9699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 "/>
              <a:tabLst>
                <a:tab pos="1238250" algn="l"/>
                <a:tab pos="1333500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4pPr>
            <a:lvl5pPr marL="2865438" indent="-241300" algn="l" defTabSz="9699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8250" algn="l"/>
                <a:tab pos="1333500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5pPr>
            <a:lvl6pPr marL="3322638" indent="-241300" algn="l" defTabSz="9699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8250" algn="l"/>
                <a:tab pos="1333500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6pPr>
            <a:lvl7pPr marL="3779838" indent="-241300" algn="l" defTabSz="9699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8250" algn="l"/>
                <a:tab pos="1333500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7pPr>
            <a:lvl8pPr marL="4237038" indent="-241300" algn="l" defTabSz="9699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8250" algn="l"/>
                <a:tab pos="1333500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8pPr>
            <a:lvl9pPr marL="4694238" indent="-241300" algn="l" defTabSz="9699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8250" algn="l"/>
                <a:tab pos="1333500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600" dirty="0" smtClean="0">
                <a:solidFill>
                  <a:prstClr val="black"/>
                </a:solidFill>
                <a:latin typeface="Arial"/>
              </a:rPr>
              <a:t>Evaluation </a:t>
            </a:r>
            <a:r>
              <a:rPr lang="en-GB" sz="1600" dirty="0" err="1" smtClean="0">
                <a:solidFill>
                  <a:prstClr val="black"/>
                </a:solidFill>
                <a:latin typeface="Arial"/>
              </a:rPr>
              <a:t>Ende</a:t>
            </a:r>
            <a:r>
              <a:rPr lang="en-GB" sz="1600" dirty="0" smtClean="0">
                <a:solidFill>
                  <a:prstClr val="black"/>
                </a:solidFill>
                <a:latin typeface="Arial"/>
              </a:rPr>
              <a:t> 2014: </a:t>
            </a:r>
            <a:br>
              <a:rPr lang="en-GB" sz="1600" dirty="0" smtClean="0">
                <a:solidFill>
                  <a:prstClr val="black"/>
                </a:solidFill>
                <a:latin typeface="Arial"/>
              </a:rPr>
            </a:br>
            <a:r>
              <a:rPr lang="en-GB" sz="1600" dirty="0" err="1" smtClean="0">
                <a:solidFill>
                  <a:prstClr val="black"/>
                </a:solidFill>
                <a:latin typeface="Arial"/>
              </a:rPr>
              <a:t>detaillierte</a:t>
            </a:r>
            <a:r>
              <a:rPr lang="en-GB" sz="16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  <a:latin typeface="Arial"/>
              </a:rPr>
              <a:t>Überprüfung</a:t>
            </a:r>
            <a:r>
              <a:rPr lang="en-GB" sz="16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  <a:latin typeface="Arial"/>
              </a:rPr>
              <a:t>unserer</a:t>
            </a:r>
            <a:r>
              <a:rPr lang="en-GB" sz="16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  <a:latin typeface="Arial"/>
              </a:rPr>
              <a:t>Clusterpolitik</a:t>
            </a:r>
            <a:r>
              <a:rPr lang="en-GB" sz="1600" dirty="0" smtClean="0">
                <a:solidFill>
                  <a:prstClr val="black"/>
                </a:solidFill>
                <a:latin typeface="Arial"/>
              </a:rPr>
              <a:t> und </a:t>
            </a:r>
            <a:r>
              <a:rPr lang="en-GB" sz="1600" dirty="0" err="1" smtClean="0">
                <a:solidFill>
                  <a:prstClr val="black"/>
                </a:solidFill>
                <a:latin typeface="Arial"/>
              </a:rPr>
              <a:t>jedes</a:t>
            </a:r>
            <a:r>
              <a:rPr lang="en-GB" sz="16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  <a:latin typeface="Arial"/>
              </a:rPr>
              <a:t>einzelnen</a:t>
            </a:r>
            <a:r>
              <a:rPr lang="en-GB" sz="1600" dirty="0" smtClean="0">
                <a:solidFill>
                  <a:prstClr val="black"/>
                </a:solidFill>
                <a:latin typeface="Arial"/>
              </a:rPr>
              <a:t> Clusters.</a:t>
            </a:r>
            <a:endParaRPr lang="en-GB" sz="1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9135" y="1603276"/>
            <a:ext cx="7918939" cy="53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+mj-lt"/>
                <a:ea typeface="+mj-ea"/>
                <a:cs typeface="+mj-cs"/>
              </a:defRPr>
            </a:lvl1pPr>
            <a:lvl2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2pPr>
            <a:lvl3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3pPr>
            <a:lvl4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4pPr>
            <a:lvl5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5pPr>
            <a:lvl6pPr marL="4572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6pPr>
            <a:lvl7pPr marL="9144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7pPr>
            <a:lvl8pPr marL="13716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8pPr>
            <a:lvl9pPr marL="18288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9pPr>
          </a:lstStyle>
          <a:p>
            <a:r>
              <a:rPr lang="en-US" altLang="en-US" sz="2700" b="1" dirty="0" smtClean="0">
                <a:latin typeface="AvantGarde Bk BT"/>
              </a:rPr>
              <a:t>2.3 </a:t>
            </a:r>
            <a:r>
              <a:rPr lang="en-US" altLang="en-US" sz="2700" b="1" dirty="0" err="1" smtClean="0">
                <a:latin typeface="AvantGarde Bk BT"/>
              </a:rPr>
              <a:t>Erfolge</a:t>
            </a:r>
            <a:endParaRPr lang="en-US" altLang="en-US" sz="2700" b="1" dirty="0">
              <a:latin typeface="AvantGarde Bk BT"/>
            </a:endParaRPr>
          </a:p>
        </p:txBody>
      </p:sp>
    </p:spTree>
    <p:extLst>
      <p:ext uri="{BB962C8B-B14F-4D97-AF65-F5344CB8AC3E}">
        <p14:creationId xmlns:p14="http://schemas.microsoft.com/office/powerpoint/2010/main" val="2405931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12358" y="2400576"/>
            <a:ext cx="8136900" cy="71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81000" indent="-381000" algn="l" defTabSz="9699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u"/>
              <a:tabLst>
                <a:tab pos="1238250" algn="l"/>
                <a:tab pos="1333500" algn="l"/>
              </a:tabLst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7250" indent="-285750" algn="l" defTabSz="9699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l"/>
              <a:tabLst>
                <a:tab pos="1238250" algn="l"/>
                <a:tab pos="1333500" algn="l"/>
              </a:tabLst>
              <a:defRPr kumimoji="1" sz="2400">
                <a:solidFill>
                  <a:schemeClr val="tx1"/>
                </a:solidFill>
                <a:latin typeface="+mn-lt"/>
              </a:defRPr>
            </a:lvl2pPr>
            <a:lvl3pPr marL="1238250" indent="-190500" algn="l" defTabSz="9699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SzPct val="80000"/>
              <a:buFont typeface="Wingdings" pitchFamily="2" charset="2"/>
              <a:buChar char="n"/>
              <a:tabLst>
                <a:tab pos="1238250" algn="l"/>
                <a:tab pos="1333500" algn="l"/>
              </a:tabLst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619250" indent="-190500" algn="l" defTabSz="9699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 "/>
              <a:tabLst>
                <a:tab pos="1238250" algn="l"/>
                <a:tab pos="1333500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4pPr>
            <a:lvl5pPr marL="2865438" indent="-241300" algn="l" defTabSz="9699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8250" algn="l"/>
                <a:tab pos="1333500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5pPr>
            <a:lvl6pPr marL="3322638" indent="-241300" algn="l" defTabSz="9699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8250" algn="l"/>
                <a:tab pos="1333500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6pPr>
            <a:lvl7pPr marL="3779838" indent="-241300" algn="l" defTabSz="9699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8250" algn="l"/>
                <a:tab pos="1333500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7pPr>
            <a:lvl8pPr marL="4237038" indent="-241300" algn="l" defTabSz="9699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8250" algn="l"/>
                <a:tab pos="1333500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8pPr>
            <a:lvl9pPr marL="4694238" indent="-241300" algn="l" defTabSz="9699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8250" algn="l"/>
                <a:tab pos="1333500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600" dirty="0" smtClean="0">
                <a:solidFill>
                  <a:prstClr val="black"/>
                </a:solidFill>
                <a:latin typeface="Arial"/>
              </a:rPr>
              <a:t>Evaluation </a:t>
            </a:r>
            <a:r>
              <a:rPr lang="en-GB" sz="1600" dirty="0" err="1" smtClean="0">
                <a:solidFill>
                  <a:prstClr val="black"/>
                </a:solidFill>
                <a:latin typeface="Arial"/>
              </a:rPr>
              <a:t>Ende</a:t>
            </a:r>
            <a:r>
              <a:rPr lang="en-GB" sz="1600" dirty="0" smtClean="0">
                <a:solidFill>
                  <a:prstClr val="black"/>
                </a:solidFill>
                <a:latin typeface="Arial"/>
              </a:rPr>
              <a:t> 2014: </a:t>
            </a:r>
            <a:br>
              <a:rPr lang="en-GB" sz="1600" dirty="0" smtClean="0">
                <a:solidFill>
                  <a:prstClr val="black"/>
                </a:solidFill>
                <a:latin typeface="Arial"/>
              </a:rPr>
            </a:br>
            <a:r>
              <a:rPr lang="en-GB" sz="1600" dirty="0" err="1" smtClean="0">
                <a:solidFill>
                  <a:prstClr val="black"/>
                </a:solidFill>
                <a:latin typeface="Arial"/>
              </a:rPr>
              <a:t>detaillierte</a:t>
            </a:r>
            <a:r>
              <a:rPr lang="en-GB" sz="16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  <a:latin typeface="Arial"/>
              </a:rPr>
              <a:t>Überprüfung</a:t>
            </a:r>
            <a:r>
              <a:rPr lang="en-GB" sz="16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  <a:latin typeface="Arial"/>
              </a:rPr>
              <a:t>unserer</a:t>
            </a:r>
            <a:r>
              <a:rPr lang="en-GB" sz="16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  <a:latin typeface="Arial"/>
              </a:rPr>
              <a:t>Clusterpolitik</a:t>
            </a:r>
            <a:r>
              <a:rPr lang="en-GB" sz="1600" dirty="0" smtClean="0">
                <a:solidFill>
                  <a:prstClr val="black"/>
                </a:solidFill>
                <a:latin typeface="Arial"/>
              </a:rPr>
              <a:t> und </a:t>
            </a:r>
            <a:r>
              <a:rPr lang="en-GB" sz="1600" dirty="0" err="1" smtClean="0">
                <a:solidFill>
                  <a:prstClr val="black"/>
                </a:solidFill>
                <a:latin typeface="Arial"/>
              </a:rPr>
              <a:t>jedes</a:t>
            </a:r>
            <a:r>
              <a:rPr lang="en-GB" sz="16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  <a:latin typeface="Arial"/>
              </a:rPr>
              <a:t>einzelnen</a:t>
            </a:r>
            <a:r>
              <a:rPr lang="en-GB" sz="1600" dirty="0" smtClean="0">
                <a:solidFill>
                  <a:prstClr val="black"/>
                </a:solidFill>
                <a:latin typeface="Arial"/>
              </a:rPr>
              <a:t> Clusters.</a:t>
            </a:r>
            <a:endParaRPr lang="en-GB" sz="1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9135" y="1603276"/>
            <a:ext cx="7918939" cy="53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+mj-lt"/>
                <a:ea typeface="+mj-ea"/>
                <a:cs typeface="+mj-cs"/>
              </a:defRPr>
            </a:lvl1pPr>
            <a:lvl2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2pPr>
            <a:lvl3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3pPr>
            <a:lvl4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4pPr>
            <a:lvl5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5pPr>
            <a:lvl6pPr marL="4572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6pPr>
            <a:lvl7pPr marL="9144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7pPr>
            <a:lvl8pPr marL="13716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8pPr>
            <a:lvl9pPr marL="18288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9pPr>
          </a:lstStyle>
          <a:p>
            <a:r>
              <a:rPr lang="en-US" altLang="en-US" sz="2700" b="1" dirty="0">
                <a:latin typeface="AvantGarde Bk BT"/>
              </a:rPr>
              <a:t>2</a:t>
            </a:r>
            <a:r>
              <a:rPr lang="en-US" altLang="en-US" sz="2700" b="1" dirty="0" smtClean="0">
                <a:latin typeface="AvantGarde Bk BT"/>
              </a:rPr>
              <a:t>.3 </a:t>
            </a:r>
            <a:r>
              <a:rPr lang="en-US" altLang="en-US" sz="2700" b="1" dirty="0" err="1" smtClean="0">
                <a:latin typeface="AvantGarde Bk BT"/>
              </a:rPr>
              <a:t>Erfolge</a:t>
            </a:r>
            <a:endParaRPr lang="en-US" altLang="en-US" sz="2700" b="1" dirty="0">
              <a:latin typeface="AvantGarde Bk BT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855787" y="3393157"/>
            <a:ext cx="7902287" cy="3203487"/>
            <a:chOff x="855787" y="3875440"/>
            <a:chExt cx="7902287" cy="3203487"/>
          </a:xfrm>
        </p:grpSpPr>
        <p:grpSp>
          <p:nvGrpSpPr>
            <p:cNvPr id="5" name="Gruppieren 4"/>
            <p:cNvGrpSpPr/>
            <p:nvPr/>
          </p:nvGrpSpPr>
          <p:grpSpPr>
            <a:xfrm>
              <a:off x="855787" y="3875440"/>
              <a:ext cx="7902287" cy="3203487"/>
              <a:chOff x="823681" y="3875440"/>
              <a:chExt cx="7902287" cy="3203487"/>
            </a:xfrm>
          </p:grpSpPr>
          <p:sp>
            <p:nvSpPr>
              <p:cNvPr id="7" name="Rechteck 6"/>
              <p:cNvSpPr/>
              <p:nvPr/>
            </p:nvSpPr>
            <p:spPr>
              <a:xfrm>
                <a:off x="823681" y="3875440"/>
                <a:ext cx="7765040" cy="3203487"/>
              </a:xfrm>
              <a:prstGeom prst="rect">
                <a:avLst/>
              </a:prstGeom>
              <a:solidFill>
                <a:srgbClr val="CCFFCC">
                  <a:alpha val="3098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feld 7"/>
              <p:cNvSpPr txBox="1"/>
              <p:nvPr/>
            </p:nvSpPr>
            <p:spPr>
              <a:xfrm>
                <a:off x="846187" y="3979540"/>
                <a:ext cx="78797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1600" dirty="0" smtClean="0">
                    <a:solidFill>
                      <a:srgbClr val="60BD21"/>
                    </a:solidFill>
                  </a:rPr>
                  <a:t>Positive Evaluation: Der bayerische Ansatz für die Cluster-Politik ist sehr erfolgreich:</a:t>
                </a:r>
              </a:p>
            </p:txBody>
          </p:sp>
        </p:grpSp>
        <p:sp>
          <p:nvSpPr>
            <p:cNvPr id="6" name="Textfeld 5"/>
            <p:cNvSpPr txBox="1"/>
            <p:nvPr/>
          </p:nvSpPr>
          <p:spPr>
            <a:xfrm>
              <a:off x="895299" y="4401271"/>
              <a:ext cx="7089278" cy="26776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 algn="l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de-DE" sz="1400" dirty="0" smtClean="0">
                  <a:solidFill>
                    <a:srgbClr val="60BD21"/>
                  </a:solidFill>
                </a:rPr>
                <a:t>Cluster in den richtigen Branchen</a:t>
              </a:r>
            </a:p>
            <a:p>
              <a:pPr marL="285750" indent="-285750" algn="l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de-DE" sz="1400" dirty="0" smtClean="0">
                  <a:solidFill>
                    <a:srgbClr val="60BD21"/>
                  </a:solidFill>
                </a:rPr>
                <a:t>Focus auf technologie- und industrie-orientierte Cluster</a:t>
              </a:r>
            </a:p>
            <a:p>
              <a:pPr marL="285750" indent="-285750" algn="l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de-DE" sz="1400" dirty="0" smtClean="0">
                  <a:solidFill>
                    <a:srgbClr val="60BD21"/>
                  </a:solidFill>
                </a:rPr>
                <a:t>richtige Anzahl an Cluster</a:t>
              </a:r>
            </a:p>
            <a:p>
              <a:pPr marL="285750" indent="-285750" algn="l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de-DE" sz="1400" dirty="0" smtClean="0">
                  <a:solidFill>
                    <a:srgbClr val="60BD21"/>
                  </a:solidFill>
                </a:rPr>
                <a:t>sehr gute bis gute Aktivitäten</a:t>
              </a:r>
            </a:p>
            <a:p>
              <a:pPr marL="285750" indent="-285750" algn="l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de-DE" sz="1400" dirty="0" smtClean="0">
                  <a:solidFill>
                    <a:srgbClr val="60BD21"/>
                  </a:solidFill>
                </a:rPr>
                <a:t>Orientierung an den Bedürfnissen der Mitglieder</a:t>
              </a:r>
            </a:p>
            <a:p>
              <a:pPr marL="285750" indent="-285750" algn="l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de-DE" sz="1400" dirty="0" smtClean="0">
                  <a:solidFill>
                    <a:srgbClr val="60BD21"/>
                  </a:solidFill>
                </a:rPr>
                <a:t>Neutralität durch staatliche Finanzierung</a:t>
              </a:r>
            </a:p>
            <a:p>
              <a:pPr marL="285750" indent="-285750" algn="l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de-DE" sz="1400" dirty="0">
                  <a:solidFill>
                    <a:srgbClr val="60BD21"/>
                  </a:solidFill>
                </a:rPr>
                <a:t>m</a:t>
              </a:r>
              <a:r>
                <a:rPr lang="de-DE" sz="1400" dirty="0" smtClean="0">
                  <a:solidFill>
                    <a:srgbClr val="60BD21"/>
                  </a:solidFill>
                </a:rPr>
                <a:t>ehr Cross-Cluster-Projekte</a:t>
              </a:r>
            </a:p>
            <a:p>
              <a:pPr marL="285750" indent="-285750" algn="l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de-DE" sz="1400" dirty="0" smtClean="0">
                  <a:solidFill>
                    <a:srgbClr val="60BD21"/>
                  </a:solidFill>
                </a:rPr>
                <a:t>höhere internationale Sichtbarkeit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8980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/>
          <p:cNvSpPr txBox="1">
            <a:spLocks/>
          </p:cNvSpPr>
          <p:nvPr/>
        </p:nvSpPr>
        <p:spPr bwMode="auto">
          <a:xfrm>
            <a:off x="792797" y="1664076"/>
            <a:ext cx="8269583" cy="51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+mj-lt"/>
                <a:ea typeface="+mj-ea"/>
                <a:cs typeface="+mj-cs"/>
              </a:defRPr>
            </a:lvl1pPr>
            <a:lvl2pPr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2pPr>
            <a:lvl3pPr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3pPr>
            <a:lvl4pPr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4pPr>
            <a:lvl5pPr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5pPr>
            <a:lvl6pPr marL="456715"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6pPr>
            <a:lvl7pPr marL="913434"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7pPr>
            <a:lvl8pPr marL="1370153"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8pPr>
            <a:lvl9pPr marL="1826872"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9pPr>
          </a:lstStyle>
          <a:p>
            <a:pPr defTabSz="968808">
              <a:defRPr/>
            </a:pPr>
            <a:r>
              <a:rPr lang="de-DE" kern="0" dirty="0" smtClean="0">
                <a:latin typeface="AvantGarde Bk BT"/>
              </a:rPr>
              <a:t>Gliederung</a:t>
            </a:r>
            <a:endParaRPr lang="de-DE" kern="0" dirty="0">
              <a:latin typeface="AvantGarde Bk BT"/>
            </a:endParaRPr>
          </a:p>
        </p:txBody>
      </p:sp>
      <p:sp>
        <p:nvSpPr>
          <p:cNvPr id="4" name="Inhaltsplatzhalter 3"/>
          <p:cNvSpPr txBox="1">
            <a:spLocks/>
          </p:cNvSpPr>
          <p:nvPr/>
        </p:nvSpPr>
        <p:spPr bwMode="auto">
          <a:xfrm>
            <a:off x="792797" y="2832736"/>
            <a:ext cx="8254593" cy="408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80600" indent="-380600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u"/>
              <a:tabLst>
                <a:tab pos="1236943" algn="l"/>
                <a:tab pos="1332096" algn="l"/>
              </a:tabLst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6344" indent="-285455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l"/>
              <a:tabLst>
                <a:tab pos="1236943" algn="l"/>
                <a:tab pos="1332096" algn="l"/>
              </a:tabLst>
              <a:defRPr kumimoji="1" sz="2400">
                <a:solidFill>
                  <a:schemeClr val="tx1"/>
                </a:solidFill>
                <a:latin typeface="+mn-lt"/>
              </a:defRPr>
            </a:lvl2pPr>
            <a:lvl3pPr marL="1236943" indent="-190299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SzPct val="80000"/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617541" indent="-190299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 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4pPr>
            <a:lvl5pPr marL="2862416" indent="-241043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5pPr>
            <a:lvl6pPr marL="3319133" indent="-241043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6pPr>
            <a:lvl7pPr marL="3775852" indent="-241043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7pPr>
            <a:lvl8pPr marL="4232567" indent="-241043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8pPr>
            <a:lvl9pPr marL="4689287" indent="-241043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9pPr>
          </a:lstStyle>
          <a:p>
            <a:pPr marL="446120" indent="-446120" defTabSz="968808">
              <a:buClrTx/>
              <a:buFont typeface="Wingdings" pitchFamily="2" charset="2"/>
              <a:buAutoNum type="arabicPeriod"/>
              <a:tabLst>
                <a:tab pos="1236774" algn="l"/>
                <a:tab pos="1331914" algn="l"/>
              </a:tabLst>
              <a:defRPr/>
            </a:pPr>
            <a:r>
              <a:rPr lang="de-DE" kern="0" dirty="0" smtClean="0">
                <a:solidFill>
                  <a:prstClr val="white">
                    <a:lumMod val="75000"/>
                  </a:prstClr>
                </a:solidFill>
                <a:latin typeface="Arial"/>
              </a:rPr>
              <a:t>Kurz-Präsentation Bayern</a:t>
            </a:r>
          </a:p>
          <a:p>
            <a:pPr marL="446120" indent="-446120" defTabSz="968808">
              <a:buClrTx/>
              <a:buFont typeface="Wingdings" pitchFamily="2" charset="2"/>
              <a:buAutoNum type="arabicPeriod"/>
              <a:tabLst>
                <a:tab pos="1236774" algn="l"/>
                <a:tab pos="1331914" algn="l"/>
              </a:tabLst>
              <a:defRPr/>
            </a:pPr>
            <a:r>
              <a:rPr lang="de-DE" kern="0" dirty="0" smtClean="0">
                <a:solidFill>
                  <a:prstClr val="white">
                    <a:lumMod val="75000"/>
                  </a:prstClr>
                </a:solidFill>
                <a:latin typeface="Arial"/>
              </a:rPr>
              <a:t>Bayerische Cluster</a:t>
            </a:r>
          </a:p>
          <a:p>
            <a:pPr marL="0" indent="0" defTabSz="968808">
              <a:spcBef>
                <a:spcPts val="600"/>
              </a:spcBef>
              <a:buClrTx/>
              <a:buFont typeface="Wingdings" pitchFamily="2" charset="2"/>
              <a:buNone/>
              <a:tabLst>
                <a:tab pos="719706" algn="l"/>
                <a:tab pos="1237893" algn="l"/>
                <a:tab pos="1331454" algn="l"/>
              </a:tabLst>
              <a:defRPr/>
            </a:pPr>
            <a:r>
              <a:rPr lang="de-DE" kern="0" dirty="0">
                <a:solidFill>
                  <a:prstClr val="white">
                    <a:lumMod val="75000"/>
                  </a:prstClr>
                </a:solidFill>
                <a:latin typeface="Arial"/>
              </a:rPr>
              <a:t>	2</a:t>
            </a:r>
            <a:r>
              <a:rPr lang="de-DE" kern="0" dirty="0" smtClean="0">
                <a:solidFill>
                  <a:prstClr val="white">
                    <a:lumMod val="75000"/>
                  </a:prstClr>
                </a:solidFill>
                <a:latin typeface="Arial"/>
              </a:rPr>
              <a:t>.1</a:t>
            </a:r>
            <a:r>
              <a:rPr lang="de-DE" kern="0" dirty="0">
                <a:solidFill>
                  <a:prstClr val="white">
                    <a:lumMod val="75000"/>
                  </a:prstClr>
                </a:solidFill>
                <a:latin typeface="Arial"/>
              </a:rPr>
              <a:t>	 Definition</a:t>
            </a:r>
          </a:p>
          <a:p>
            <a:pPr marL="0" indent="0" defTabSz="968808">
              <a:spcBef>
                <a:spcPts val="600"/>
              </a:spcBef>
              <a:buClrTx/>
              <a:buFont typeface="Wingdings" pitchFamily="2" charset="2"/>
              <a:buNone/>
              <a:tabLst>
                <a:tab pos="719706" algn="l"/>
                <a:tab pos="1237893" algn="l"/>
                <a:tab pos="1331454" algn="l"/>
              </a:tabLst>
              <a:defRPr/>
            </a:pPr>
            <a:r>
              <a:rPr lang="de-DE" kern="0" dirty="0">
                <a:solidFill>
                  <a:prstClr val="white">
                    <a:lumMod val="75000"/>
                  </a:prstClr>
                </a:solidFill>
                <a:latin typeface="Arial"/>
              </a:rPr>
              <a:t>	2</a:t>
            </a:r>
            <a:r>
              <a:rPr lang="de-DE" kern="0" dirty="0" smtClean="0">
                <a:solidFill>
                  <a:prstClr val="white">
                    <a:lumMod val="75000"/>
                  </a:prstClr>
                </a:solidFill>
                <a:latin typeface="Arial"/>
              </a:rPr>
              <a:t>.2 </a:t>
            </a:r>
            <a:r>
              <a:rPr lang="de-DE" kern="0" dirty="0">
                <a:solidFill>
                  <a:prstClr val="white">
                    <a:lumMod val="75000"/>
                  </a:prstClr>
                </a:solidFill>
                <a:latin typeface="Arial"/>
              </a:rPr>
              <a:t>Dienstleistungen</a:t>
            </a:r>
          </a:p>
          <a:p>
            <a:pPr marL="0" indent="0" defTabSz="968808">
              <a:spcBef>
                <a:spcPts val="600"/>
              </a:spcBef>
              <a:buClrTx/>
              <a:buFont typeface="Wingdings" pitchFamily="2" charset="2"/>
              <a:buNone/>
              <a:tabLst>
                <a:tab pos="719706" algn="l"/>
                <a:tab pos="1237893" algn="l"/>
                <a:tab pos="1331454" algn="l"/>
              </a:tabLst>
              <a:defRPr/>
            </a:pPr>
            <a:r>
              <a:rPr lang="de-DE" kern="0" dirty="0">
                <a:solidFill>
                  <a:prstClr val="white">
                    <a:lumMod val="75000"/>
                  </a:prstClr>
                </a:solidFill>
                <a:latin typeface="Arial"/>
              </a:rPr>
              <a:t>	</a:t>
            </a:r>
            <a:r>
              <a:rPr lang="de-DE" kern="0" dirty="0" smtClean="0">
                <a:solidFill>
                  <a:prstClr val="white">
                    <a:lumMod val="75000"/>
                  </a:prstClr>
                </a:solidFill>
                <a:latin typeface="Arial"/>
              </a:rPr>
              <a:t>2.3 Erfolge</a:t>
            </a:r>
          </a:p>
          <a:p>
            <a:pPr marL="514350" indent="-514350" defTabSz="968808">
              <a:buClrTx/>
              <a:buFont typeface="+mj-lt"/>
              <a:buAutoNum type="arabicPeriod" startAt="3"/>
              <a:tabLst>
                <a:tab pos="1236774" algn="l"/>
                <a:tab pos="1331914" algn="l"/>
              </a:tabLst>
              <a:defRPr/>
            </a:pPr>
            <a:r>
              <a:rPr lang="de-DE" kern="0" dirty="0" smtClean="0">
                <a:solidFill>
                  <a:prstClr val="black"/>
                </a:solidFill>
                <a:latin typeface="Arial"/>
              </a:rPr>
              <a:t>Zusammenfassung</a:t>
            </a:r>
            <a:endParaRPr lang="de-DE" kern="0" dirty="0">
              <a:solidFill>
                <a:prstClr val="black"/>
              </a:solidFill>
              <a:latin typeface="Arial"/>
            </a:endParaRPr>
          </a:p>
          <a:p>
            <a:pPr marL="0" indent="0" defTabSz="968808">
              <a:buClrTx/>
              <a:buFont typeface="Wingdings" pitchFamily="2" charset="2"/>
              <a:buNone/>
              <a:tabLst>
                <a:tab pos="1236774" algn="l"/>
                <a:tab pos="1331914" algn="l"/>
              </a:tabLst>
              <a:defRPr/>
            </a:pPr>
            <a:endParaRPr lang="de-DE" kern="0" dirty="0">
              <a:solidFill>
                <a:prstClr val="black"/>
              </a:solidFill>
              <a:latin typeface="Arial"/>
            </a:endParaRPr>
          </a:p>
          <a:p>
            <a:pPr marL="380548" indent="-380548" defTabSz="968808">
              <a:tabLst>
                <a:tab pos="1236774" algn="l"/>
                <a:tab pos="1331914" algn="l"/>
              </a:tabLst>
              <a:defRPr/>
            </a:pPr>
            <a:endParaRPr lang="de-DE" kern="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5924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812354" y="1531268"/>
            <a:ext cx="7918939" cy="53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+mj-lt"/>
                <a:ea typeface="+mj-ea"/>
                <a:cs typeface="+mj-cs"/>
              </a:defRPr>
            </a:lvl1pPr>
            <a:lvl2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2pPr>
            <a:lvl3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3pPr>
            <a:lvl4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4pPr>
            <a:lvl5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5pPr>
            <a:lvl6pPr marL="4572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6pPr>
            <a:lvl7pPr marL="9144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7pPr>
            <a:lvl8pPr marL="13716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8pPr>
            <a:lvl9pPr marL="18288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9pPr>
          </a:lstStyle>
          <a:p>
            <a:r>
              <a:rPr lang="en-GB" altLang="de-DE" sz="2700" b="1" dirty="0">
                <a:latin typeface="AvantGarde Bk BT"/>
              </a:rPr>
              <a:t>3</a:t>
            </a:r>
            <a:r>
              <a:rPr lang="en-GB" altLang="de-DE" sz="2700" b="1" dirty="0" smtClean="0">
                <a:latin typeface="AvantGarde Bk BT"/>
              </a:rPr>
              <a:t>. </a:t>
            </a:r>
            <a:r>
              <a:rPr lang="en-GB" altLang="de-DE" sz="2700" b="1" dirty="0" err="1">
                <a:latin typeface="AvantGarde Bk BT"/>
              </a:rPr>
              <a:t>Zusammenfassung</a:t>
            </a:r>
            <a:r>
              <a:rPr lang="en-GB" altLang="de-DE" sz="2700" b="1" dirty="0">
                <a:latin typeface="AvantGarde Bk BT"/>
              </a:rPr>
              <a:t>: </a:t>
            </a:r>
            <a:r>
              <a:rPr lang="en-GB" altLang="de-DE" sz="2700" b="1" dirty="0" smtClean="0">
                <a:latin typeface="AvantGarde Bk BT"/>
              </a:rPr>
              <a:t>positive </a:t>
            </a:r>
            <a:r>
              <a:rPr lang="en-GB" altLang="de-DE" sz="2700" b="1" dirty="0" err="1">
                <a:latin typeface="AvantGarde Bk BT"/>
              </a:rPr>
              <a:t>Auswirkungen</a:t>
            </a:r>
            <a:endParaRPr lang="de-DE" altLang="de-DE" sz="2700" b="1" kern="0" dirty="0">
              <a:latin typeface="AvantGarde Bk BT"/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812354" y="2464156"/>
            <a:ext cx="7945575" cy="4301729"/>
            <a:chOff x="713712" y="2702149"/>
            <a:chExt cx="7945575" cy="4301729"/>
          </a:xfrm>
        </p:grpSpPr>
        <p:grpSp>
          <p:nvGrpSpPr>
            <p:cNvPr id="21" name="Gruppieren 20"/>
            <p:cNvGrpSpPr/>
            <p:nvPr/>
          </p:nvGrpSpPr>
          <p:grpSpPr>
            <a:xfrm>
              <a:off x="713712" y="3331468"/>
              <a:ext cx="7921190" cy="2232248"/>
              <a:chOff x="713712" y="3331468"/>
              <a:chExt cx="7921190" cy="2232248"/>
            </a:xfrm>
          </p:grpSpPr>
          <p:cxnSp>
            <p:nvCxnSpPr>
              <p:cNvPr id="29" name="Gerade Verbindung 28"/>
              <p:cNvCxnSpPr/>
              <p:nvPr/>
            </p:nvCxnSpPr>
            <p:spPr bwMode="auto">
              <a:xfrm>
                <a:off x="715963" y="3331468"/>
                <a:ext cx="791893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Gerade Verbindung 29"/>
              <p:cNvCxnSpPr/>
              <p:nvPr/>
            </p:nvCxnSpPr>
            <p:spPr bwMode="auto">
              <a:xfrm>
                <a:off x="715963" y="4143736"/>
                <a:ext cx="791893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Gerade Verbindung 30"/>
              <p:cNvCxnSpPr/>
              <p:nvPr/>
            </p:nvCxnSpPr>
            <p:spPr bwMode="auto">
              <a:xfrm>
                <a:off x="713712" y="4915644"/>
                <a:ext cx="791893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Gerade Verbindung 31"/>
              <p:cNvCxnSpPr/>
              <p:nvPr/>
            </p:nvCxnSpPr>
            <p:spPr bwMode="auto">
              <a:xfrm>
                <a:off x="715963" y="5563716"/>
                <a:ext cx="791893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2" name="Gruppieren 21"/>
            <p:cNvGrpSpPr/>
            <p:nvPr/>
          </p:nvGrpSpPr>
          <p:grpSpPr>
            <a:xfrm>
              <a:off x="724436" y="2702149"/>
              <a:ext cx="7934851" cy="4301729"/>
              <a:chOff x="724436" y="2702149"/>
              <a:chExt cx="7934851" cy="4301729"/>
            </a:xfrm>
          </p:grpSpPr>
          <p:sp>
            <p:nvSpPr>
              <p:cNvPr id="23" name="Rectangle 3"/>
              <p:cNvSpPr txBox="1">
                <a:spLocks noChangeArrowheads="1"/>
              </p:cNvSpPr>
              <p:nvPr/>
            </p:nvSpPr>
            <p:spPr bwMode="auto">
              <a:xfrm>
                <a:off x="776456" y="2702149"/>
                <a:ext cx="7642373" cy="3548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381000" indent="-3810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u"/>
                  <a:tabLst>
                    <a:tab pos="1238250" algn="l"/>
                    <a:tab pos="1333500" algn="l"/>
                  </a:tabLst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57250" indent="-28575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l"/>
                  <a:tabLst>
                    <a:tab pos="1238250" algn="l"/>
                    <a:tab pos="1333500" algn="l"/>
                  </a:tabLst>
                  <a:defRPr kumimoji="1" sz="2400">
                    <a:solidFill>
                      <a:schemeClr val="tx1"/>
                    </a:solidFill>
                    <a:latin typeface="+mn-lt"/>
                  </a:defRPr>
                </a:lvl2pPr>
                <a:lvl3pPr marL="1238250" indent="-1905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SzPct val="80000"/>
                  <a:buFont typeface="Wingdings" pitchFamily="2" charset="2"/>
                  <a:buChar char="n"/>
                  <a:tabLst>
                    <a:tab pos="1238250" algn="l"/>
                    <a:tab pos="1333500" algn="l"/>
                  </a:tabLst>
                  <a:defRPr kumimoji="1" sz="2000">
                    <a:solidFill>
                      <a:schemeClr val="tx1"/>
                    </a:solidFill>
                    <a:latin typeface="+mn-lt"/>
                  </a:defRPr>
                </a:lvl3pPr>
                <a:lvl4pPr marL="1619250" indent="-1905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 "/>
                  <a:tabLst>
                    <a:tab pos="1238250" algn="l"/>
                    <a:tab pos="1333500" algn="l"/>
                  </a:tabLst>
                  <a:defRPr kumimoji="1" sz="1800">
                    <a:solidFill>
                      <a:schemeClr val="tx1"/>
                    </a:solidFill>
                    <a:latin typeface="+mn-lt"/>
                  </a:defRPr>
                </a:lvl4pPr>
                <a:lvl5pPr marL="2865438" indent="-2413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n"/>
                  <a:tabLst>
                    <a:tab pos="1238250" algn="l"/>
                    <a:tab pos="1333500" algn="l"/>
                  </a:tabLst>
                  <a:defRPr kumimoji="1" sz="1800">
                    <a:solidFill>
                      <a:schemeClr val="tx1"/>
                    </a:solidFill>
                    <a:latin typeface="+mn-lt"/>
                  </a:defRPr>
                </a:lvl5pPr>
                <a:lvl6pPr marL="3322638" indent="-2413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n"/>
                  <a:tabLst>
                    <a:tab pos="1238250" algn="l"/>
                    <a:tab pos="1333500" algn="l"/>
                  </a:tabLst>
                  <a:defRPr kumimoji="1" sz="1800">
                    <a:solidFill>
                      <a:schemeClr val="tx1"/>
                    </a:solidFill>
                    <a:latin typeface="+mn-lt"/>
                  </a:defRPr>
                </a:lvl6pPr>
                <a:lvl7pPr marL="3779838" indent="-2413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n"/>
                  <a:tabLst>
                    <a:tab pos="1238250" algn="l"/>
                    <a:tab pos="1333500" algn="l"/>
                  </a:tabLst>
                  <a:defRPr kumimoji="1" sz="1800">
                    <a:solidFill>
                      <a:schemeClr val="tx1"/>
                    </a:solidFill>
                    <a:latin typeface="+mn-lt"/>
                  </a:defRPr>
                </a:lvl7pPr>
                <a:lvl8pPr marL="4237038" indent="-2413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n"/>
                  <a:tabLst>
                    <a:tab pos="1238250" algn="l"/>
                    <a:tab pos="1333500" algn="l"/>
                  </a:tabLst>
                  <a:defRPr kumimoji="1" sz="1800">
                    <a:solidFill>
                      <a:schemeClr val="tx1"/>
                    </a:solidFill>
                    <a:latin typeface="+mn-lt"/>
                  </a:defRPr>
                </a:lvl8pPr>
                <a:lvl9pPr marL="4694238" indent="-2413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n"/>
                  <a:tabLst>
                    <a:tab pos="1238250" algn="l"/>
                    <a:tab pos="1333500" algn="l"/>
                  </a:tabLst>
                  <a:defRPr kumimoji="1"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380948" lvl="1" indent="-380948">
                  <a:buFont typeface="Wingdings" pitchFamily="2" charset="2"/>
                  <a:buChar char="u"/>
                </a:pPr>
                <a:r>
                  <a:rPr lang="en-GB" altLang="de-DE" sz="1600" dirty="0">
                    <a:solidFill>
                      <a:prstClr val="black"/>
                    </a:solidFill>
                    <a:latin typeface="Arial"/>
                  </a:rPr>
                  <a:t>Die </a:t>
                </a:r>
                <a:r>
                  <a:rPr lang="en-GB" altLang="de-DE" sz="1600" dirty="0" err="1">
                    <a:solidFill>
                      <a:prstClr val="black"/>
                    </a:solidFill>
                    <a:latin typeface="Arial"/>
                  </a:rPr>
                  <a:t>bayerischen</a:t>
                </a:r>
                <a:r>
                  <a:rPr lang="en-GB" altLang="de-DE" sz="1600" dirty="0">
                    <a:solidFill>
                      <a:prstClr val="black"/>
                    </a:solidFill>
                    <a:latin typeface="Arial"/>
                  </a:rPr>
                  <a:t> Cluster </a:t>
                </a:r>
                <a:r>
                  <a:rPr lang="en-GB" altLang="de-DE" sz="1600" dirty="0" err="1">
                    <a:solidFill>
                      <a:prstClr val="black"/>
                    </a:solidFill>
                    <a:latin typeface="Arial"/>
                  </a:rPr>
                  <a:t>vernetzen</a:t>
                </a:r>
                <a:r>
                  <a:rPr lang="en-GB" altLang="de-DE" sz="1600" dirty="0">
                    <a:solidFill>
                      <a:prstClr val="black"/>
                    </a:solidFill>
                    <a:latin typeface="Arial"/>
                  </a:rPr>
                  <a:t> </a:t>
                </a:r>
                <a:r>
                  <a:rPr lang="en-GB" altLang="de-DE" sz="1600" dirty="0" err="1">
                    <a:solidFill>
                      <a:prstClr val="black"/>
                    </a:solidFill>
                    <a:latin typeface="Arial"/>
                  </a:rPr>
                  <a:t>Unternehmen</a:t>
                </a:r>
                <a:r>
                  <a:rPr lang="en-GB" altLang="de-DE" sz="1600" dirty="0">
                    <a:solidFill>
                      <a:prstClr val="black"/>
                    </a:solidFill>
                    <a:latin typeface="Arial"/>
                  </a:rPr>
                  <a:t>, </a:t>
                </a:r>
                <a:r>
                  <a:rPr lang="en-GB" altLang="de-DE" sz="1600" dirty="0" err="1">
                    <a:solidFill>
                      <a:prstClr val="black"/>
                    </a:solidFill>
                    <a:latin typeface="Arial"/>
                  </a:rPr>
                  <a:t>Hochschulen</a:t>
                </a:r>
                <a:r>
                  <a:rPr lang="en-GB" altLang="de-DE" sz="1600" dirty="0">
                    <a:solidFill>
                      <a:prstClr val="black"/>
                    </a:solidFill>
                    <a:latin typeface="Arial"/>
                  </a:rPr>
                  <a:t> und </a:t>
                </a:r>
                <a:r>
                  <a:rPr lang="en-GB" altLang="de-DE" sz="1600" dirty="0" err="1">
                    <a:solidFill>
                      <a:prstClr val="black"/>
                    </a:solidFill>
                    <a:latin typeface="Arial"/>
                  </a:rPr>
                  <a:t>Forschungseinrichtungen</a:t>
                </a:r>
                <a:r>
                  <a:rPr lang="en-GB" altLang="de-DE" sz="1600" dirty="0">
                    <a:solidFill>
                      <a:prstClr val="black"/>
                    </a:solidFill>
                    <a:latin typeface="Arial"/>
                  </a:rPr>
                  <a:t> in </a:t>
                </a:r>
                <a:r>
                  <a:rPr lang="en-GB" altLang="de-DE" sz="1600" dirty="0" err="1">
                    <a:solidFill>
                      <a:prstClr val="black"/>
                    </a:solidFill>
                    <a:latin typeface="Arial"/>
                  </a:rPr>
                  <a:t>ganz</a:t>
                </a:r>
                <a:r>
                  <a:rPr lang="en-GB" altLang="de-DE" sz="1600" dirty="0">
                    <a:solidFill>
                      <a:prstClr val="black"/>
                    </a:solidFill>
                    <a:latin typeface="Arial"/>
                  </a:rPr>
                  <a:t> Bayern.</a:t>
                </a:r>
                <a:endParaRPr lang="de-DE" sz="1600" dirty="0">
                  <a:solidFill>
                    <a:srgbClr val="002060"/>
                  </a:solidFill>
                  <a:latin typeface="Arial"/>
                </a:endParaRPr>
              </a:p>
            </p:txBody>
          </p:sp>
          <p:sp>
            <p:nvSpPr>
              <p:cNvPr id="24" name="Rectangle 3"/>
              <p:cNvSpPr txBox="1">
                <a:spLocks noChangeArrowheads="1"/>
              </p:cNvSpPr>
              <p:nvPr/>
            </p:nvSpPr>
            <p:spPr bwMode="auto">
              <a:xfrm>
                <a:off x="732495" y="3478852"/>
                <a:ext cx="7128790" cy="5630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381000" indent="-3810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u"/>
                  <a:tabLst>
                    <a:tab pos="1238250" algn="l"/>
                    <a:tab pos="1333500" algn="l"/>
                  </a:tabLst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57250" indent="-28575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l"/>
                  <a:tabLst>
                    <a:tab pos="1238250" algn="l"/>
                    <a:tab pos="1333500" algn="l"/>
                  </a:tabLst>
                  <a:defRPr kumimoji="1" sz="2400">
                    <a:solidFill>
                      <a:schemeClr val="tx1"/>
                    </a:solidFill>
                    <a:latin typeface="+mn-lt"/>
                  </a:defRPr>
                </a:lvl2pPr>
                <a:lvl3pPr marL="1238250" indent="-1905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SzPct val="80000"/>
                  <a:buFont typeface="Wingdings" pitchFamily="2" charset="2"/>
                  <a:buChar char="n"/>
                  <a:tabLst>
                    <a:tab pos="1238250" algn="l"/>
                    <a:tab pos="1333500" algn="l"/>
                  </a:tabLst>
                  <a:defRPr kumimoji="1" sz="2000">
                    <a:solidFill>
                      <a:schemeClr val="tx1"/>
                    </a:solidFill>
                    <a:latin typeface="+mn-lt"/>
                  </a:defRPr>
                </a:lvl3pPr>
                <a:lvl4pPr marL="1619250" indent="-1905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 "/>
                  <a:tabLst>
                    <a:tab pos="1238250" algn="l"/>
                    <a:tab pos="1333500" algn="l"/>
                  </a:tabLst>
                  <a:defRPr kumimoji="1" sz="1800">
                    <a:solidFill>
                      <a:schemeClr val="tx1"/>
                    </a:solidFill>
                    <a:latin typeface="+mn-lt"/>
                  </a:defRPr>
                </a:lvl4pPr>
                <a:lvl5pPr marL="2865438" indent="-2413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n"/>
                  <a:tabLst>
                    <a:tab pos="1238250" algn="l"/>
                    <a:tab pos="1333500" algn="l"/>
                  </a:tabLst>
                  <a:defRPr kumimoji="1" sz="1800">
                    <a:solidFill>
                      <a:schemeClr val="tx1"/>
                    </a:solidFill>
                    <a:latin typeface="+mn-lt"/>
                  </a:defRPr>
                </a:lvl5pPr>
                <a:lvl6pPr marL="3322638" indent="-2413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n"/>
                  <a:tabLst>
                    <a:tab pos="1238250" algn="l"/>
                    <a:tab pos="1333500" algn="l"/>
                  </a:tabLst>
                  <a:defRPr kumimoji="1" sz="1800">
                    <a:solidFill>
                      <a:schemeClr val="tx1"/>
                    </a:solidFill>
                    <a:latin typeface="+mn-lt"/>
                  </a:defRPr>
                </a:lvl6pPr>
                <a:lvl7pPr marL="3779838" indent="-2413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n"/>
                  <a:tabLst>
                    <a:tab pos="1238250" algn="l"/>
                    <a:tab pos="1333500" algn="l"/>
                  </a:tabLst>
                  <a:defRPr kumimoji="1" sz="1800">
                    <a:solidFill>
                      <a:schemeClr val="tx1"/>
                    </a:solidFill>
                    <a:latin typeface="+mn-lt"/>
                  </a:defRPr>
                </a:lvl7pPr>
                <a:lvl8pPr marL="4237038" indent="-2413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n"/>
                  <a:tabLst>
                    <a:tab pos="1238250" algn="l"/>
                    <a:tab pos="1333500" algn="l"/>
                  </a:tabLst>
                  <a:defRPr kumimoji="1" sz="1800">
                    <a:solidFill>
                      <a:schemeClr val="tx1"/>
                    </a:solidFill>
                    <a:latin typeface="+mn-lt"/>
                  </a:defRPr>
                </a:lvl8pPr>
                <a:lvl9pPr marL="4694238" indent="-2413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n"/>
                  <a:tabLst>
                    <a:tab pos="1238250" algn="l"/>
                    <a:tab pos="1333500" algn="l"/>
                  </a:tabLst>
                  <a:defRPr kumimoji="1"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22820" lvl="2" indent="-422820" defTabSz="1074654">
                  <a:buSzTx/>
                  <a:buFont typeface="Wingdings" pitchFamily="2" charset="2"/>
                  <a:buChar char="u"/>
                  <a:tabLst>
                    <a:tab pos="1372383" algn="l"/>
                    <a:tab pos="1478086" algn="l"/>
                  </a:tabLst>
                </a:pPr>
                <a:r>
                  <a:rPr lang="en-GB" altLang="de-DE" sz="1600" kern="0" dirty="0">
                    <a:solidFill>
                      <a:prstClr val="black"/>
                    </a:solidFill>
                    <a:latin typeface="Arial"/>
                  </a:rPr>
                  <a:t>Die </a:t>
                </a:r>
                <a:r>
                  <a:rPr lang="en-GB" altLang="de-DE" sz="1600" kern="0" dirty="0" err="1">
                    <a:solidFill>
                      <a:prstClr val="black"/>
                    </a:solidFill>
                    <a:latin typeface="Arial"/>
                  </a:rPr>
                  <a:t>bayerischen</a:t>
                </a:r>
                <a:r>
                  <a:rPr lang="en-GB" altLang="de-DE" sz="1600" kern="0" dirty="0">
                    <a:solidFill>
                      <a:prstClr val="black"/>
                    </a:solidFill>
                    <a:latin typeface="Arial"/>
                  </a:rPr>
                  <a:t> Cluster </a:t>
                </a:r>
                <a:r>
                  <a:rPr lang="en-GB" altLang="de-DE" sz="1600" kern="0" dirty="0" err="1">
                    <a:solidFill>
                      <a:prstClr val="black"/>
                    </a:solidFill>
                    <a:latin typeface="Arial"/>
                  </a:rPr>
                  <a:t>stärken</a:t>
                </a:r>
                <a:r>
                  <a:rPr lang="en-GB" altLang="de-DE" sz="1600" kern="0" dirty="0">
                    <a:solidFill>
                      <a:prstClr val="black"/>
                    </a:solidFill>
                    <a:latin typeface="Arial"/>
                  </a:rPr>
                  <a:t> </a:t>
                </a:r>
                <a:r>
                  <a:rPr lang="en-GB" altLang="de-DE" sz="1600" kern="0" dirty="0" err="1">
                    <a:solidFill>
                      <a:prstClr val="black"/>
                    </a:solidFill>
                    <a:latin typeface="Arial"/>
                  </a:rPr>
                  <a:t>ihre</a:t>
                </a:r>
                <a:r>
                  <a:rPr lang="en-GB" altLang="de-DE" sz="1600" kern="0" dirty="0">
                    <a:solidFill>
                      <a:prstClr val="black"/>
                    </a:solidFill>
                    <a:latin typeface="Arial"/>
                  </a:rPr>
                  <a:t> </a:t>
                </a:r>
                <a:r>
                  <a:rPr lang="en-GB" altLang="de-DE" sz="1600" kern="0" dirty="0" err="1">
                    <a:solidFill>
                      <a:prstClr val="black"/>
                    </a:solidFill>
                    <a:latin typeface="Arial"/>
                  </a:rPr>
                  <a:t>Wertschöpfungsketten</a:t>
                </a:r>
                <a:r>
                  <a:rPr lang="en-GB" altLang="de-DE" sz="1600" kern="0" dirty="0">
                    <a:solidFill>
                      <a:prstClr val="black"/>
                    </a:solidFill>
                    <a:latin typeface="Arial"/>
                  </a:rPr>
                  <a:t> von der </a:t>
                </a:r>
                <a:r>
                  <a:rPr lang="en-GB" altLang="de-DE" sz="1600" kern="0" dirty="0" err="1">
                    <a:solidFill>
                      <a:prstClr val="black"/>
                    </a:solidFill>
                    <a:latin typeface="Arial"/>
                  </a:rPr>
                  <a:t>Forschung</a:t>
                </a:r>
                <a:r>
                  <a:rPr lang="en-GB" altLang="de-DE" sz="1600" kern="0" dirty="0">
                    <a:solidFill>
                      <a:prstClr val="black"/>
                    </a:solidFill>
                    <a:latin typeface="Arial"/>
                  </a:rPr>
                  <a:t> </a:t>
                </a:r>
                <a:r>
                  <a:rPr lang="en-GB" altLang="de-DE" sz="1600" kern="0" dirty="0" err="1">
                    <a:solidFill>
                      <a:prstClr val="black"/>
                    </a:solidFill>
                    <a:latin typeface="Arial"/>
                  </a:rPr>
                  <a:t>bis</a:t>
                </a:r>
                <a:r>
                  <a:rPr lang="en-GB" altLang="de-DE" sz="1600" kern="0" dirty="0">
                    <a:solidFill>
                      <a:prstClr val="black"/>
                    </a:solidFill>
                    <a:latin typeface="Arial"/>
                  </a:rPr>
                  <a:t> </a:t>
                </a:r>
                <a:r>
                  <a:rPr lang="en-GB" altLang="de-DE" sz="1600" kern="0" dirty="0" err="1">
                    <a:solidFill>
                      <a:prstClr val="black"/>
                    </a:solidFill>
                    <a:latin typeface="Arial"/>
                  </a:rPr>
                  <a:t>zum</a:t>
                </a:r>
                <a:r>
                  <a:rPr lang="en-GB" altLang="de-DE" sz="1600" kern="0" dirty="0">
                    <a:solidFill>
                      <a:prstClr val="black"/>
                    </a:solidFill>
                    <a:latin typeface="Arial"/>
                  </a:rPr>
                  <a:t> End-</a:t>
                </a:r>
                <a:r>
                  <a:rPr lang="en-GB" altLang="de-DE" sz="1600" kern="0" dirty="0" err="1">
                    <a:solidFill>
                      <a:prstClr val="black"/>
                    </a:solidFill>
                    <a:latin typeface="Arial"/>
                  </a:rPr>
                  <a:t>Produkt</a:t>
                </a:r>
                <a:r>
                  <a:rPr lang="en-GB" altLang="de-DE" sz="1600" kern="0" dirty="0">
                    <a:solidFill>
                      <a:prstClr val="black"/>
                    </a:solidFill>
                    <a:latin typeface="Arial"/>
                  </a:rPr>
                  <a:t>.</a:t>
                </a:r>
                <a:endParaRPr lang="en-GB" altLang="de-DE" sz="1400" dirty="0">
                  <a:solidFill>
                    <a:srgbClr val="002060"/>
                  </a:solidFill>
                  <a:latin typeface="Arial"/>
                </a:endParaRPr>
              </a:p>
            </p:txBody>
          </p:sp>
          <p:sp>
            <p:nvSpPr>
              <p:cNvPr id="25" name="Rectangle 3"/>
              <p:cNvSpPr txBox="1">
                <a:spLocks noChangeArrowheads="1"/>
              </p:cNvSpPr>
              <p:nvPr/>
            </p:nvSpPr>
            <p:spPr bwMode="auto">
              <a:xfrm>
                <a:off x="733046" y="4246558"/>
                <a:ext cx="7262726" cy="569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381000" indent="-3810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u"/>
                  <a:tabLst>
                    <a:tab pos="1238250" algn="l"/>
                    <a:tab pos="1333500" algn="l"/>
                  </a:tabLst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57250" indent="-28575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l"/>
                  <a:tabLst>
                    <a:tab pos="1238250" algn="l"/>
                    <a:tab pos="1333500" algn="l"/>
                  </a:tabLst>
                  <a:defRPr kumimoji="1" sz="2400">
                    <a:solidFill>
                      <a:schemeClr val="tx1"/>
                    </a:solidFill>
                    <a:latin typeface="+mn-lt"/>
                  </a:defRPr>
                </a:lvl2pPr>
                <a:lvl3pPr marL="1238250" indent="-1905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SzPct val="80000"/>
                  <a:buFont typeface="Wingdings" pitchFamily="2" charset="2"/>
                  <a:buChar char="n"/>
                  <a:tabLst>
                    <a:tab pos="1238250" algn="l"/>
                    <a:tab pos="1333500" algn="l"/>
                  </a:tabLst>
                  <a:defRPr kumimoji="1" sz="2000">
                    <a:solidFill>
                      <a:schemeClr val="tx1"/>
                    </a:solidFill>
                    <a:latin typeface="+mn-lt"/>
                  </a:defRPr>
                </a:lvl3pPr>
                <a:lvl4pPr marL="1619250" indent="-1905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 "/>
                  <a:tabLst>
                    <a:tab pos="1238250" algn="l"/>
                    <a:tab pos="1333500" algn="l"/>
                  </a:tabLst>
                  <a:defRPr kumimoji="1" sz="1800">
                    <a:solidFill>
                      <a:schemeClr val="tx1"/>
                    </a:solidFill>
                    <a:latin typeface="+mn-lt"/>
                  </a:defRPr>
                </a:lvl4pPr>
                <a:lvl5pPr marL="2865438" indent="-2413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n"/>
                  <a:tabLst>
                    <a:tab pos="1238250" algn="l"/>
                    <a:tab pos="1333500" algn="l"/>
                  </a:tabLst>
                  <a:defRPr kumimoji="1" sz="1800">
                    <a:solidFill>
                      <a:schemeClr val="tx1"/>
                    </a:solidFill>
                    <a:latin typeface="+mn-lt"/>
                  </a:defRPr>
                </a:lvl5pPr>
                <a:lvl6pPr marL="3322638" indent="-2413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n"/>
                  <a:tabLst>
                    <a:tab pos="1238250" algn="l"/>
                    <a:tab pos="1333500" algn="l"/>
                  </a:tabLst>
                  <a:defRPr kumimoji="1" sz="1800">
                    <a:solidFill>
                      <a:schemeClr val="tx1"/>
                    </a:solidFill>
                    <a:latin typeface="+mn-lt"/>
                  </a:defRPr>
                </a:lvl6pPr>
                <a:lvl7pPr marL="3779838" indent="-2413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n"/>
                  <a:tabLst>
                    <a:tab pos="1238250" algn="l"/>
                    <a:tab pos="1333500" algn="l"/>
                  </a:tabLst>
                  <a:defRPr kumimoji="1" sz="1800">
                    <a:solidFill>
                      <a:schemeClr val="tx1"/>
                    </a:solidFill>
                    <a:latin typeface="+mn-lt"/>
                  </a:defRPr>
                </a:lvl7pPr>
                <a:lvl8pPr marL="4237038" indent="-2413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n"/>
                  <a:tabLst>
                    <a:tab pos="1238250" algn="l"/>
                    <a:tab pos="1333500" algn="l"/>
                  </a:tabLst>
                  <a:defRPr kumimoji="1" sz="1800">
                    <a:solidFill>
                      <a:schemeClr val="tx1"/>
                    </a:solidFill>
                    <a:latin typeface="+mn-lt"/>
                  </a:defRPr>
                </a:lvl8pPr>
                <a:lvl9pPr marL="4694238" indent="-2413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n"/>
                  <a:tabLst>
                    <a:tab pos="1238250" algn="l"/>
                    <a:tab pos="1333500" algn="l"/>
                  </a:tabLst>
                  <a:defRPr kumimoji="1"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22820" lvl="1" indent="-422820" defTabSz="1074654">
                  <a:buFont typeface="Wingdings" pitchFamily="2" charset="2"/>
                  <a:buChar char="u"/>
                  <a:tabLst>
                    <a:tab pos="1372383" algn="l"/>
                    <a:tab pos="1478086" algn="l"/>
                  </a:tabLst>
                  <a:defRPr/>
                </a:pPr>
                <a:r>
                  <a:rPr lang="en-GB" altLang="de-DE" sz="1600" kern="0" dirty="0">
                    <a:solidFill>
                      <a:prstClr val="black"/>
                    </a:solidFill>
                    <a:latin typeface="Arial"/>
                  </a:rPr>
                  <a:t>Die </a:t>
                </a:r>
                <a:r>
                  <a:rPr lang="en-GB" altLang="de-DE" sz="1600" kern="0" dirty="0" err="1">
                    <a:solidFill>
                      <a:prstClr val="black"/>
                    </a:solidFill>
                    <a:latin typeface="Arial"/>
                  </a:rPr>
                  <a:t>bayerischen</a:t>
                </a:r>
                <a:r>
                  <a:rPr lang="en-GB" altLang="de-DE" sz="1600" kern="0" dirty="0">
                    <a:solidFill>
                      <a:prstClr val="black"/>
                    </a:solidFill>
                    <a:latin typeface="Arial"/>
                  </a:rPr>
                  <a:t> Cluster </a:t>
                </a:r>
                <a:r>
                  <a:rPr lang="en-GB" altLang="de-DE" sz="1600" kern="0" dirty="0" err="1">
                    <a:solidFill>
                      <a:prstClr val="black"/>
                    </a:solidFill>
                    <a:latin typeface="Arial"/>
                  </a:rPr>
                  <a:t>verstärken</a:t>
                </a:r>
                <a:r>
                  <a:rPr lang="en-GB" altLang="de-DE" sz="1600" kern="0" dirty="0">
                    <a:solidFill>
                      <a:prstClr val="black"/>
                    </a:solidFill>
                    <a:latin typeface="Arial"/>
                  </a:rPr>
                  <a:t> </a:t>
                </a:r>
                <a:r>
                  <a:rPr lang="en-GB" altLang="de-DE" sz="1600" kern="0" dirty="0" err="1">
                    <a:solidFill>
                      <a:prstClr val="black"/>
                    </a:solidFill>
                    <a:latin typeface="Arial"/>
                  </a:rPr>
                  <a:t>Forschung</a:t>
                </a:r>
                <a:r>
                  <a:rPr lang="en-GB" altLang="de-DE" sz="1600" kern="0" dirty="0">
                    <a:solidFill>
                      <a:prstClr val="black"/>
                    </a:solidFill>
                    <a:latin typeface="Arial"/>
                  </a:rPr>
                  <a:t> und </a:t>
                </a:r>
                <a:r>
                  <a:rPr lang="en-GB" altLang="de-DE" sz="1600" kern="0" dirty="0" err="1">
                    <a:solidFill>
                      <a:prstClr val="black"/>
                    </a:solidFill>
                    <a:latin typeface="Arial"/>
                  </a:rPr>
                  <a:t>Entwicklung</a:t>
                </a:r>
                <a:r>
                  <a:rPr lang="en-GB" altLang="de-DE" sz="1600" kern="0" dirty="0">
                    <a:solidFill>
                      <a:prstClr val="black"/>
                    </a:solidFill>
                    <a:latin typeface="Arial"/>
                  </a:rPr>
                  <a:t> – </a:t>
                </a:r>
                <a:r>
                  <a:rPr lang="en-GB" altLang="de-DE" sz="1600" kern="0" dirty="0" err="1">
                    <a:solidFill>
                      <a:prstClr val="black"/>
                    </a:solidFill>
                    <a:latin typeface="Arial"/>
                  </a:rPr>
                  <a:t>sogar</a:t>
                </a:r>
                <a:r>
                  <a:rPr lang="en-GB" altLang="de-DE" sz="1600" kern="0" dirty="0">
                    <a:solidFill>
                      <a:prstClr val="black"/>
                    </a:solidFill>
                    <a:latin typeface="Arial"/>
                  </a:rPr>
                  <a:t> </a:t>
                </a:r>
                <a:r>
                  <a:rPr lang="en-GB" altLang="de-DE" sz="1600" kern="0" dirty="0" err="1">
                    <a:solidFill>
                      <a:prstClr val="black"/>
                    </a:solidFill>
                    <a:latin typeface="Arial"/>
                  </a:rPr>
                  <a:t>zwischen</a:t>
                </a:r>
                <a:r>
                  <a:rPr lang="en-GB" altLang="de-DE" sz="1600" kern="0" dirty="0">
                    <a:solidFill>
                      <a:prstClr val="black"/>
                    </a:solidFill>
                    <a:latin typeface="Arial"/>
                  </a:rPr>
                  <a:t> Cluster-</a:t>
                </a:r>
                <a:r>
                  <a:rPr lang="en-GB" altLang="de-DE" sz="1600" kern="0" dirty="0" err="1">
                    <a:solidFill>
                      <a:prstClr val="black"/>
                    </a:solidFill>
                    <a:latin typeface="Arial"/>
                  </a:rPr>
                  <a:t>Mitgliedern</a:t>
                </a:r>
                <a:r>
                  <a:rPr lang="en-GB" altLang="de-DE" sz="1600" kern="0" dirty="0">
                    <a:solidFill>
                      <a:prstClr val="black"/>
                    </a:solidFill>
                    <a:latin typeface="Arial"/>
                  </a:rPr>
                  <a:t>, die </a:t>
                </a:r>
                <a:r>
                  <a:rPr lang="en-GB" altLang="de-DE" sz="1600" kern="0" dirty="0" err="1">
                    <a:solidFill>
                      <a:prstClr val="black"/>
                    </a:solidFill>
                    <a:latin typeface="Arial"/>
                  </a:rPr>
                  <a:t>normalerweise</a:t>
                </a:r>
                <a:r>
                  <a:rPr lang="en-GB" altLang="de-DE" sz="1600" kern="0" dirty="0">
                    <a:solidFill>
                      <a:prstClr val="black"/>
                    </a:solidFill>
                    <a:latin typeface="Arial"/>
                  </a:rPr>
                  <a:t> </a:t>
                </a:r>
                <a:r>
                  <a:rPr lang="en-GB" altLang="de-DE" sz="1600" kern="0" dirty="0" err="1">
                    <a:solidFill>
                      <a:prstClr val="black"/>
                    </a:solidFill>
                    <a:latin typeface="Arial"/>
                  </a:rPr>
                  <a:t>Konkurrenten</a:t>
                </a:r>
                <a:r>
                  <a:rPr lang="en-GB" altLang="de-DE" sz="1600" kern="0" dirty="0">
                    <a:solidFill>
                      <a:prstClr val="black"/>
                    </a:solidFill>
                    <a:latin typeface="Arial"/>
                  </a:rPr>
                  <a:t> </a:t>
                </a:r>
                <a:r>
                  <a:rPr lang="en-GB" altLang="de-DE" sz="1600" kern="0" dirty="0" err="1">
                    <a:solidFill>
                      <a:prstClr val="black"/>
                    </a:solidFill>
                    <a:latin typeface="Arial"/>
                  </a:rPr>
                  <a:t>sind</a:t>
                </a:r>
                <a:r>
                  <a:rPr lang="en-GB" altLang="de-DE" sz="1600" kern="0" dirty="0">
                    <a:solidFill>
                      <a:prstClr val="black"/>
                    </a:solidFill>
                    <a:latin typeface="Arial"/>
                  </a:rPr>
                  <a:t>.</a:t>
                </a:r>
                <a:endParaRPr lang="en-GB" altLang="de-DE" sz="16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" name="Rectangle 3"/>
              <p:cNvSpPr txBox="1">
                <a:spLocks noChangeArrowheads="1"/>
              </p:cNvSpPr>
              <p:nvPr/>
            </p:nvSpPr>
            <p:spPr bwMode="auto">
              <a:xfrm>
                <a:off x="724436" y="5119291"/>
                <a:ext cx="7128790" cy="3548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381000" indent="-3810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u"/>
                  <a:tabLst>
                    <a:tab pos="1238250" algn="l"/>
                    <a:tab pos="1333500" algn="l"/>
                  </a:tabLst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57250" indent="-28575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l"/>
                  <a:tabLst>
                    <a:tab pos="1238250" algn="l"/>
                    <a:tab pos="1333500" algn="l"/>
                  </a:tabLst>
                  <a:defRPr kumimoji="1" sz="2400">
                    <a:solidFill>
                      <a:schemeClr val="tx1"/>
                    </a:solidFill>
                    <a:latin typeface="+mn-lt"/>
                  </a:defRPr>
                </a:lvl2pPr>
                <a:lvl3pPr marL="1238250" indent="-1905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SzPct val="80000"/>
                  <a:buFont typeface="Wingdings" pitchFamily="2" charset="2"/>
                  <a:buChar char="n"/>
                  <a:tabLst>
                    <a:tab pos="1238250" algn="l"/>
                    <a:tab pos="1333500" algn="l"/>
                  </a:tabLst>
                  <a:defRPr kumimoji="1" sz="2000">
                    <a:solidFill>
                      <a:schemeClr val="tx1"/>
                    </a:solidFill>
                    <a:latin typeface="+mn-lt"/>
                  </a:defRPr>
                </a:lvl3pPr>
                <a:lvl4pPr marL="1619250" indent="-1905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 "/>
                  <a:tabLst>
                    <a:tab pos="1238250" algn="l"/>
                    <a:tab pos="1333500" algn="l"/>
                  </a:tabLst>
                  <a:defRPr kumimoji="1" sz="1800">
                    <a:solidFill>
                      <a:schemeClr val="tx1"/>
                    </a:solidFill>
                    <a:latin typeface="+mn-lt"/>
                  </a:defRPr>
                </a:lvl4pPr>
                <a:lvl5pPr marL="2865438" indent="-2413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n"/>
                  <a:tabLst>
                    <a:tab pos="1238250" algn="l"/>
                    <a:tab pos="1333500" algn="l"/>
                  </a:tabLst>
                  <a:defRPr kumimoji="1" sz="1800">
                    <a:solidFill>
                      <a:schemeClr val="tx1"/>
                    </a:solidFill>
                    <a:latin typeface="+mn-lt"/>
                  </a:defRPr>
                </a:lvl5pPr>
                <a:lvl6pPr marL="3322638" indent="-2413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n"/>
                  <a:tabLst>
                    <a:tab pos="1238250" algn="l"/>
                    <a:tab pos="1333500" algn="l"/>
                  </a:tabLst>
                  <a:defRPr kumimoji="1" sz="1800">
                    <a:solidFill>
                      <a:schemeClr val="tx1"/>
                    </a:solidFill>
                    <a:latin typeface="+mn-lt"/>
                  </a:defRPr>
                </a:lvl6pPr>
                <a:lvl7pPr marL="3779838" indent="-2413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n"/>
                  <a:tabLst>
                    <a:tab pos="1238250" algn="l"/>
                    <a:tab pos="1333500" algn="l"/>
                  </a:tabLst>
                  <a:defRPr kumimoji="1" sz="1800">
                    <a:solidFill>
                      <a:schemeClr val="tx1"/>
                    </a:solidFill>
                    <a:latin typeface="+mn-lt"/>
                  </a:defRPr>
                </a:lvl7pPr>
                <a:lvl8pPr marL="4237038" indent="-2413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n"/>
                  <a:tabLst>
                    <a:tab pos="1238250" algn="l"/>
                    <a:tab pos="1333500" algn="l"/>
                  </a:tabLst>
                  <a:defRPr kumimoji="1" sz="1800">
                    <a:solidFill>
                      <a:schemeClr val="tx1"/>
                    </a:solidFill>
                    <a:latin typeface="+mn-lt"/>
                  </a:defRPr>
                </a:lvl8pPr>
                <a:lvl9pPr marL="4694238" indent="-2413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n"/>
                  <a:tabLst>
                    <a:tab pos="1238250" algn="l"/>
                    <a:tab pos="1333500" algn="l"/>
                  </a:tabLst>
                  <a:defRPr kumimoji="1"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22820" lvl="1" indent="-422820" defTabSz="1074654">
                  <a:buFont typeface="Wingdings" pitchFamily="2" charset="2"/>
                  <a:buChar char="u"/>
                  <a:tabLst>
                    <a:tab pos="1372383" algn="l"/>
                    <a:tab pos="1478086" algn="l"/>
                  </a:tabLst>
                </a:pPr>
                <a:r>
                  <a:rPr lang="en-GB" altLang="de-DE" sz="1600" kern="0" dirty="0">
                    <a:solidFill>
                      <a:prstClr val="black"/>
                    </a:solidFill>
                    <a:latin typeface="Arial"/>
                  </a:rPr>
                  <a:t>Die </a:t>
                </a:r>
                <a:r>
                  <a:rPr lang="en-GB" altLang="de-DE" sz="1600" kern="0" dirty="0" err="1">
                    <a:solidFill>
                      <a:prstClr val="black"/>
                    </a:solidFill>
                    <a:latin typeface="Arial"/>
                  </a:rPr>
                  <a:t>bayerischen</a:t>
                </a:r>
                <a:r>
                  <a:rPr lang="en-GB" altLang="de-DE" sz="1600" kern="0" dirty="0">
                    <a:solidFill>
                      <a:prstClr val="black"/>
                    </a:solidFill>
                    <a:latin typeface="Arial"/>
                  </a:rPr>
                  <a:t> Cluster </a:t>
                </a:r>
                <a:r>
                  <a:rPr lang="en-GB" altLang="de-DE" sz="1600" kern="0" dirty="0" err="1">
                    <a:solidFill>
                      <a:prstClr val="black"/>
                    </a:solidFill>
                    <a:latin typeface="Arial"/>
                  </a:rPr>
                  <a:t>erhöhen</a:t>
                </a:r>
                <a:r>
                  <a:rPr lang="en-GB" altLang="de-DE" sz="1600" kern="0" dirty="0">
                    <a:solidFill>
                      <a:prstClr val="black"/>
                    </a:solidFill>
                    <a:latin typeface="Arial"/>
                  </a:rPr>
                  <a:t> die </a:t>
                </a:r>
                <a:r>
                  <a:rPr lang="en-GB" altLang="de-DE" sz="1600" kern="0" dirty="0" err="1">
                    <a:solidFill>
                      <a:prstClr val="black"/>
                    </a:solidFill>
                    <a:latin typeface="Arial"/>
                  </a:rPr>
                  <a:t>Innovationsdynamik</a:t>
                </a:r>
                <a:r>
                  <a:rPr lang="en-GB" altLang="de-DE" sz="1600" kern="0" dirty="0">
                    <a:solidFill>
                      <a:prstClr val="black"/>
                    </a:solidFill>
                    <a:latin typeface="Arial"/>
                  </a:rPr>
                  <a:t>.</a:t>
                </a:r>
                <a:endParaRPr lang="en-GB" altLang="de-DE" sz="16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" name="Rectangle 3"/>
              <p:cNvSpPr txBox="1">
                <a:spLocks noChangeArrowheads="1"/>
              </p:cNvSpPr>
              <p:nvPr/>
            </p:nvSpPr>
            <p:spPr bwMode="auto">
              <a:xfrm>
                <a:off x="732966" y="5695184"/>
                <a:ext cx="7624319" cy="3548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381000" indent="-3810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u"/>
                  <a:tabLst>
                    <a:tab pos="1238250" algn="l"/>
                    <a:tab pos="1333500" algn="l"/>
                  </a:tabLst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57250" indent="-28575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l"/>
                  <a:tabLst>
                    <a:tab pos="1238250" algn="l"/>
                    <a:tab pos="1333500" algn="l"/>
                  </a:tabLst>
                  <a:defRPr kumimoji="1" sz="2400">
                    <a:solidFill>
                      <a:schemeClr val="tx1"/>
                    </a:solidFill>
                    <a:latin typeface="+mn-lt"/>
                  </a:defRPr>
                </a:lvl2pPr>
                <a:lvl3pPr marL="1238250" indent="-1905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SzPct val="80000"/>
                  <a:buFont typeface="Wingdings" pitchFamily="2" charset="2"/>
                  <a:buChar char="n"/>
                  <a:tabLst>
                    <a:tab pos="1238250" algn="l"/>
                    <a:tab pos="1333500" algn="l"/>
                  </a:tabLst>
                  <a:defRPr kumimoji="1" sz="2000">
                    <a:solidFill>
                      <a:schemeClr val="tx1"/>
                    </a:solidFill>
                    <a:latin typeface="+mn-lt"/>
                  </a:defRPr>
                </a:lvl3pPr>
                <a:lvl4pPr marL="1619250" indent="-1905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 "/>
                  <a:tabLst>
                    <a:tab pos="1238250" algn="l"/>
                    <a:tab pos="1333500" algn="l"/>
                  </a:tabLst>
                  <a:defRPr kumimoji="1" sz="1800">
                    <a:solidFill>
                      <a:schemeClr val="tx1"/>
                    </a:solidFill>
                    <a:latin typeface="+mn-lt"/>
                  </a:defRPr>
                </a:lvl4pPr>
                <a:lvl5pPr marL="2865438" indent="-2413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n"/>
                  <a:tabLst>
                    <a:tab pos="1238250" algn="l"/>
                    <a:tab pos="1333500" algn="l"/>
                  </a:tabLst>
                  <a:defRPr kumimoji="1" sz="1800">
                    <a:solidFill>
                      <a:schemeClr val="tx1"/>
                    </a:solidFill>
                    <a:latin typeface="+mn-lt"/>
                  </a:defRPr>
                </a:lvl5pPr>
                <a:lvl6pPr marL="3322638" indent="-2413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n"/>
                  <a:tabLst>
                    <a:tab pos="1238250" algn="l"/>
                    <a:tab pos="1333500" algn="l"/>
                  </a:tabLst>
                  <a:defRPr kumimoji="1" sz="1800">
                    <a:solidFill>
                      <a:schemeClr val="tx1"/>
                    </a:solidFill>
                    <a:latin typeface="+mn-lt"/>
                  </a:defRPr>
                </a:lvl6pPr>
                <a:lvl7pPr marL="3779838" indent="-2413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n"/>
                  <a:tabLst>
                    <a:tab pos="1238250" algn="l"/>
                    <a:tab pos="1333500" algn="l"/>
                  </a:tabLst>
                  <a:defRPr kumimoji="1" sz="1800">
                    <a:solidFill>
                      <a:schemeClr val="tx1"/>
                    </a:solidFill>
                    <a:latin typeface="+mn-lt"/>
                  </a:defRPr>
                </a:lvl7pPr>
                <a:lvl8pPr marL="4237038" indent="-2413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n"/>
                  <a:tabLst>
                    <a:tab pos="1238250" algn="l"/>
                    <a:tab pos="1333500" algn="l"/>
                  </a:tabLst>
                  <a:defRPr kumimoji="1" sz="1800">
                    <a:solidFill>
                      <a:schemeClr val="tx1"/>
                    </a:solidFill>
                    <a:latin typeface="+mn-lt"/>
                  </a:defRPr>
                </a:lvl8pPr>
                <a:lvl9pPr marL="4694238" indent="-241300" algn="l" defTabSz="969963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6BC"/>
                  </a:buClr>
                  <a:buFont typeface="Wingdings" pitchFamily="2" charset="2"/>
                  <a:buChar char="n"/>
                  <a:tabLst>
                    <a:tab pos="1238250" algn="l"/>
                    <a:tab pos="1333500" algn="l"/>
                  </a:tabLst>
                  <a:defRPr kumimoji="1"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22820" lvl="1" indent="-422820" defTabSz="1074654">
                  <a:buFont typeface="Wingdings" pitchFamily="2" charset="2"/>
                  <a:buChar char="u"/>
                  <a:tabLst>
                    <a:tab pos="1372383" algn="l"/>
                    <a:tab pos="1478086" algn="l"/>
                  </a:tabLst>
                </a:pPr>
                <a:r>
                  <a:rPr lang="en-GB" altLang="de-DE" sz="1600" kern="0" dirty="0">
                    <a:solidFill>
                      <a:prstClr val="black"/>
                    </a:solidFill>
                    <a:latin typeface="Arial"/>
                  </a:rPr>
                  <a:t>Die </a:t>
                </a:r>
                <a:r>
                  <a:rPr lang="en-GB" altLang="de-DE" sz="1600" kern="0" dirty="0" err="1">
                    <a:solidFill>
                      <a:prstClr val="black"/>
                    </a:solidFill>
                    <a:latin typeface="Arial"/>
                  </a:rPr>
                  <a:t>bayerischen</a:t>
                </a:r>
                <a:r>
                  <a:rPr lang="en-GB" altLang="de-DE" sz="1600" kern="0" dirty="0">
                    <a:solidFill>
                      <a:prstClr val="black"/>
                    </a:solidFill>
                    <a:latin typeface="Arial"/>
                  </a:rPr>
                  <a:t> Cluster </a:t>
                </a:r>
                <a:r>
                  <a:rPr lang="en-GB" altLang="de-DE" sz="1600" kern="0" dirty="0" err="1">
                    <a:solidFill>
                      <a:prstClr val="black"/>
                    </a:solidFill>
                    <a:latin typeface="Arial"/>
                  </a:rPr>
                  <a:t>treiben</a:t>
                </a:r>
                <a:r>
                  <a:rPr lang="en-GB" altLang="de-DE" sz="1600" kern="0" dirty="0">
                    <a:solidFill>
                      <a:prstClr val="black"/>
                    </a:solidFill>
                    <a:latin typeface="Arial"/>
                  </a:rPr>
                  <a:t> (inter-)</a:t>
                </a:r>
                <a:r>
                  <a:rPr lang="en-GB" altLang="de-DE" sz="1600" kern="0" dirty="0" err="1">
                    <a:solidFill>
                      <a:prstClr val="black"/>
                    </a:solidFill>
                    <a:latin typeface="Arial"/>
                  </a:rPr>
                  <a:t>nationale</a:t>
                </a:r>
                <a:r>
                  <a:rPr lang="en-GB" altLang="de-DE" sz="1600" kern="0" dirty="0">
                    <a:solidFill>
                      <a:prstClr val="black"/>
                    </a:solidFill>
                    <a:latin typeface="Arial"/>
                  </a:rPr>
                  <a:t> Cross-Cluster-</a:t>
                </a:r>
                <a:r>
                  <a:rPr lang="en-GB" altLang="de-DE" sz="1600" kern="0" dirty="0" err="1">
                    <a:solidFill>
                      <a:prstClr val="black"/>
                    </a:solidFill>
                    <a:latin typeface="Arial"/>
                  </a:rPr>
                  <a:t>Kooperationen</a:t>
                </a:r>
                <a:r>
                  <a:rPr lang="en-GB" altLang="de-DE" sz="1600" kern="0" dirty="0">
                    <a:solidFill>
                      <a:prstClr val="black"/>
                    </a:solidFill>
                    <a:latin typeface="Arial"/>
                  </a:rPr>
                  <a:t> </a:t>
                </a:r>
                <a:r>
                  <a:rPr lang="en-GB" altLang="de-DE" sz="1600" kern="0" dirty="0" err="1">
                    <a:solidFill>
                      <a:prstClr val="black"/>
                    </a:solidFill>
                    <a:latin typeface="Arial"/>
                  </a:rPr>
                  <a:t>voran</a:t>
                </a:r>
                <a:r>
                  <a:rPr lang="en-GB" altLang="de-DE" sz="1600" kern="0" dirty="0">
                    <a:solidFill>
                      <a:prstClr val="black"/>
                    </a:solidFill>
                    <a:latin typeface="Arial"/>
                  </a:rPr>
                  <a:t>!</a:t>
                </a:r>
              </a:p>
            </p:txBody>
          </p:sp>
          <p:sp>
            <p:nvSpPr>
              <p:cNvPr id="28" name="Rectangle 2"/>
              <p:cNvSpPr txBox="1">
                <a:spLocks noChangeArrowheads="1"/>
              </p:cNvSpPr>
              <p:nvPr/>
            </p:nvSpPr>
            <p:spPr bwMode="auto">
              <a:xfrm>
                <a:off x="740348" y="6464304"/>
                <a:ext cx="7918939" cy="5395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algn="l" defTabSz="969963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kumimoji="1" sz="3000">
                    <a:solidFill>
                      <a:srgbClr val="0086BC"/>
                    </a:solidFill>
                    <a:latin typeface="+mj-lt"/>
                    <a:ea typeface="+mj-ea"/>
                    <a:cs typeface="+mj-cs"/>
                  </a:defRPr>
                </a:lvl1pPr>
                <a:lvl2pPr algn="l" defTabSz="969963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kumimoji="1" sz="3000">
                    <a:solidFill>
                      <a:srgbClr val="0086BC"/>
                    </a:solidFill>
                    <a:latin typeface="AvantGarde Bk BT" pitchFamily="34" charset="0"/>
                  </a:defRPr>
                </a:lvl2pPr>
                <a:lvl3pPr algn="l" defTabSz="969963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kumimoji="1" sz="3000">
                    <a:solidFill>
                      <a:srgbClr val="0086BC"/>
                    </a:solidFill>
                    <a:latin typeface="AvantGarde Bk BT" pitchFamily="34" charset="0"/>
                  </a:defRPr>
                </a:lvl3pPr>
                <a:lvl4pPr algn="l" defTabSz="969963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kumimoji="1" sz="3000">
                    <a:solidFill>
                      <a:srgbClr val="0086BC"/>
                    </a:solidFill>
                    <a:latin typeface="AvantGarde Bk BT" pitchFamily="34" charset="0"/>
                  </a:defRPr>
                </a:lvl4pPr>
                <a:lvl5pPr algn="l" defTabSz="969963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kumimoji="1" sz="3000">
                    <a:solidFill>
                      <a:srgbClr val="0086BC"/>
                    </a:solidFill>
                    <a:latin typeface="AvantGarde Bk BT" pitchFamily="34" charset="0"/>
                  </a:defRPr>
                </a:lvl5pPr>
                <a:lvl6pPr marL="457200" algn="l" defTabSz="969963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kumimoji="1" sz="3000">
                    <a:solidFill>
                      <a:srgbClr val="0086BC"/>
                    </a:solidFill>
                    <a:latin typeface="AvantGarde Bk BT" pitchFamily="34" charset="0"/>
                  </a:defRPr>
                </a:lvl6pPr>
                <a:lvl7pPr marL="914400" algn="l" defTabSz="969963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kumimoji="1" sz="3000">
                    <a:solidFill>
                      <a:srgbClr val="0086BC"/>
                    </a:solidFill>
                    <a:latin typeface="AvantGarde Bk BT" pitchFamily="34" charset="0"/>
                  </a:defRPr>
                </a:lvl7pPr>
                <a:lvl8pPr marL="1371600" algn="l" defTabSz="969963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kumimoji="1" sz="3000">
                    <a:solidFill>
                      <a:srgbClr val="0086BC"/>
                    </a:solidFill>
                    <a:latin typeface="AvantGarde Bk BT" pitchFamily="34" charset="0"/>
                  </a:defRPr>
                </a:lvl8pPr>
                <a:lvl9pPr marL="1828800" algn="l" defTabSz="969963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kumimoji="1" sz="3000">
                    <a:solidFill>
                      <a:srgbClr val="0086BC"/>
                    </a:solidFill>
                    <a:latin typeface="AvantGarde Bk BT" pitchFamily="34" charset="0"/>
                  </a:defRPr>
                </a:lvl9pPr>
              </a:lstStyle>
              <a:p>
                <a:pPr algn="ctr"/>
                <a:r>
                  <a:rPr lang="en-GB" altLang="de-DE" sz="2000" b="1" dirty="0">
                    <a:solidFill>
                      <a:prstClr val="black"/>
                    </a:solidFill>
                    <a:latin typeface="Arial"/>
                  </a:rPr>
                  <a:t>=&gt; </a:t>
                </a:r>
                <a:r>
                  <a:rPr lang="en-GB" altLang="de-DE" sz="2000" b="1" dirty="0" smtClean="0">
                    <a:solidFill>
                      <a:prstClr val="black"/>
                    </a:solidFill>
                    <a:latin typeface="Arial"/>
                  </a:rPr>
                  <a:t>Cluster </a:t>
                </a:r>
                <a:r>
                  <a:rPr lang="en-GB" altLang="de-DE" sz="2000" b="1" dirty="0" err="1" smtClean="0">
                    <a:solidFill>
                      <a:prstClr val="black"/>
                    </a:solidFill>
                    <a:latin typeface="Arial"/>
                  </a:rPr>
                  <a:t>haben</a:t>
                </a:r>
                <a:r>
                  <a:rPr lang="en-GB" altLang="de-DE" sz="2000" b="1" dirty="0" smtClean="0">
                    <a:solidFill>
                      <a:prstClr val="black"/>
                    </a:solidFill>
                    <a:latin typeface="Arial"/>
                  </a:rPr>
                  <a:t> positive </a:t>
                </a:r>
                <a:r>
                  <a:rPr lang="en-GB" altLang="de-DE" sz="2000" b="1" dirty="0" err="1" smtClean="0">
                    <a:solidFill>
                      <a:prstClr val="black"/>
                    </a:solidFill>
                    <a:latin typeface="Arial"/>
                  </a:rPr>
                  <a:t>Effekte</a:t>
                </a:r>
                <a:r>
                  <a:rPr lang="en-GB" altLang="de-DE" sz="2000" b="1" dirty="0" smtClean="0">
                    <a:solidFill>
                      <a:prstClr val="black"/>
                    </a:solidFill>
                    <a:latin typeface="Arial"/>
                  </a:rPr>
                  <a:t> </a:t>
                </a:r>
                <a:br>
                  <a:rPr lang="en-GB" altLang="de-DE" sz="2000" b="1" dirty="0" smtClean="0">
                    <a:solidFill>
                      <a:prstClr val="black"/>
                    </a:solidFill>
                    <a:latin typeface="Arial"/>
                  </a:rPr>
                </a:br>
                <a:r>
                  <a:rPr lang="en-GB" altLang="de-DE" sz="2000" b="1" dirty="0" smtClean="0">
                    <a:solidFill>
                      <a:prstClr val="black"/>
                    </a:solidFill>
                    <a:latin typeface="Arial"/>
                  </a:rPr>
                  <a:t>auf die </a:t>
                </a:r>
                <a:r>
                  <a:rPr lang="en-GB" altLang="de-DE" sz="2000" b="1" dirty="0" err="1" smtClean="0">
                    <a:solidFill>
                      <a:prstClr val="black"/>
                    </a:solidFill>
                    <a:latin typeface="Arial"/>
                  </a:rPr>
                  <a:t>Wettbewerbsfähigkeit</a:t>
                </a:r>
                <a:r>
                  <a:rPr lang="en-GB" altLang="de-DE" sz="2000" b="1" dirty="0" smtClean="0">
                    <a:solidFill>
                      <a:prstClr val="black"/>
                    </a:solidFill>
                    <a:latin typeface="Arial"/>
                  </a:rPr>
                  <a:t> der </a:t>
                </a:r>
                <a:r>
                  <a:rPr lang="en-GB" altLang="de-DE" sz="2000" b="1" smtClean="0">
                    <a:solidFill>
                      <a:prstClr val="black"/>
                    </a:solidFill>
                    <a:latin typeface="Arial"/>
                  </a:rPr>
                  <a:t>Unternehmen!</a:t>
                </a:r>
                <a:endParaRPr lang="de-DE" altLang="de-DE" sz="2000" b="1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1147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72394" y="3331472"/>
            <a:ext cx="7272808" cy="1692642"/>
          </a:xfrm>
          <a:prstGeom prst="rect">
            <a:avLst/>
          </a:prstGeom>
          <a:noFill/>
        </p:spPr>
        <p:txBody>
          <a:bodyPr wrap="square" lIns="91300" tIns="45656" rIns="91300" bIns="45656" rtlCol="0">
            <a:spAutoFit/>
          </a:bodyPr>
          <a:lstStyle/>
          <a:p>
            <a:pPr algn="ctr"/>
            <a:r>
              <a:rPr lang="de-DE" sz="2800" b="1" dirty="0">
                <a:solidFill>
                  <a:srgbClr val="0086BC"/>
                </a:solidFill>
                <a:latin typeface="AvantGarde Bk BT"/>
              </a:rPr>
              <a:t>Vielen </a:t>
            </a:r>
            <a:r>
              <a:rPr lang="de-DE" sz="2800" b="1" dirty="0" smtClean="0">
                <a:solidFill>
                  <a:srgbClr val="0086BC"/>
                </a:solidFill>
                <a:latin typeface="AvantGarde Bk BT"/>
              </a:rPr>
              <a:t>Dank für Ihre Aufmerksamkeit!</a:t>
            </a:r>
            <a:endParaRPr lang="de-DE" sz="2800" b="1" dirty="0">
              <a:solidFill>
                <a:srgbClr val="0086BC"/>
              </a:solidFill>
              <a:latin typeface="AvantGarde Bk BT"/>
            </a:endParaRPr>
          </a:p>
          <a:p>
            <a:pPr algn="ctr"/>
            <a:endParaRPr lang="de-DE" sz="2800" dirty="0">
              <a:solidFill>
                <a:srgbClr val="0086BC"/>
              </a:solidFill>
              <a:latin typeface="AvantGarde Bk BT"/>
            </a:endParaRPr>
          </a:p>
          <a:p>
            <a:pPr algn="ctr"/>
            <a:endParaRPr lang="de-DE" sz="2800" dirty="0">
              <a:solidFill>
                <a:srgbClr val="0086BC"/>
              </a:solidFill>
              <a:latin typeface="AvantGarde Bk BT"/>
            </a:endParaRPr>
          </a:p>
          <a:p>
            <a:pPr algn="ctr"/>
            <a:r>
              <a:rPr lang="de-DE" sz="2000" dirty="0">
                <a:solidFill>
                  <a:srgbClr val="0086BC"/>
                </a:solidFill>
                <a:latin typeface="AvantGarde Bk BT"/>
              </a:rPr>
              <a:t>Zeit für </a:t>
            </a:r>
            <a:r>
              <a:rPr lang="de-DE" sz="2000" dirty="0" smtClean="0">
                <a:solidFill>
                  <a:srgbClr val="0086BC"/>
                </a:solidFill>
                <a:latin typeface="AvantGarde Bk BT"/>
              </a:rPr>
              <a:t>Fragen </a:t>
            </a:r>
            <a:r>
              <a:rPr lang="de-DE" sz="2000" dirty="0">
                <a:solidFill>
                  <a:srgbClr val="0086BC"/>
                </a:solidFill>
                <a:latin typeface="AvantGarde Bk BT"/>
              </a:rPr>
              <a:t>und Diskussion…</a:t>
            </a:r>
          </a:p>
        </p:txBody>
      </p:sp>
    </p:spTree>
    <p:extLst>
      <p:ext uri="{BB962C8B-B14F-4D97-AF65-F5344CB8AC3E}">
        <p14:creationId xmlns:p14="http://schemas.microsoft.com/office/powerpoint/2010/main" val="3081737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/>
          <p:cNvSpPr txBox="1">
            <a:spLocks/>
          </p:cNvSpPr>
          <p:nvPr/>
        </p:nvSpPr>
        <p:spPr bwMode="auto">
          <a:xfrm>
            <a:off x="792797" y="1664076"/>
            <a:ext cx="8269583" cy="51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+mj-lt"/>
                <a:ea typeface="+mj-ea"/>
                <a:cs typeface="+mj-cs"/>
              </a:defRPr>
            </a:lvl1pPr>
            <a:lvl2pPr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2pPr>
            <a:lvl3pPr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3pPr>
            <a:lvl4pPr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4pPr>
            <a:lvl5pPr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5pPr>
            <a:lvl6pPr marL="456715"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6pPr>
            <a:lvl7pPr marL="913434"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7pPr>
            <a:lvl8pPr marL="1370153"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8pPr>
            <a:lvl9pPr marL="1826872" algn="l" defTabSz="968941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86BC"/>
                </a:solidFill>
                <a:latin typeface="AvantGarde Bk BT" pitchFamily="34" charset="0"/>
              </a:defRPr>
            </a:lvl9pPr>
          </a:lstStyle>
          <a:p>
            <a:pPr defTabSz="968808">
              <a:defRPr/>
            </a:pPr>
            <a:r>
              <a:rPr lang="de-DE" kern="0" dirty="0" smtClean="0">
                <a:latin typeface="AvantGarde Bk BT"/>
              </a:rPr>
              <a:t>Gliederung</a:t>
            </a:r>
            <a:endParaRPr lang="de-DE" kern="0" dirty="0">
              <a:latin typeface="AvantGarde Bk BT"/>
            </a:endParaRPr>
          </a:p>
        </p:txBody>
      </p:sp>
      <p:sp>
        <p:nvSpPr>
          <p:cNvPr id="4" name="Inhaltsplatzhalter 3"/>
          <p:cNvSpPr txBox="1">
            <a:spLocks/>
          </p:cNvSpPr>
          <p:nvPr/>
        </p:nvSpPr>
        <p:spPr bwMode="auto">
          <a:xfrm>
            <a:off x="792797" y="2832736"/>
            <a:ext cx="8254593" cy="408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80600" indent="-380600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u"/>
              <a:tabLst>
                <a:tab pos="1236943" algn="l"/>
                <a:tab pos="1332096" algn="l"/>
              </a:tabLst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6344" indent="-285455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l"/>
              <a:tabLst>
                <a:tab pos="1236943" algn="l"/>
                <a:tab pos="1332096" algn="l"/>
              </a:tabLst>
              <a:defRPr kumimoji="1" sz="2400">
                <a:solidFill>
                  <a:schemeClr val="tx1"/>
                </a:solidFill>
                <a:latin typeface="+mn-lt"/>
              </a:defRPr>
            </a:lvl2pPr>
            <a:lvl3pPr marL="1236943" indent="-190299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SzPct val="80000"/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617541" indent="-190299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 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4pPr>
            <a:lvl5pPr marL="2862416" indent="-241043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5pPr>
            <a:lvl6pPr marL="3319133" indent="-241043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6pPr>
            <a:lvl7pPr marL="3775852" indent="-241043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7pPr>
            <a:lvl8pPr marL="4232567" indent="-241043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8pPr>
            <a:lvl9pPr marL="4689287" indent="-241043" algn="l" defTabSz="96894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tabLst>
                <a:tab pos="1236943" algn="l"/>
                <a:tab pos="1332096" algn="l"/>
              </a:tabLst>
              <a:defRPr kumimoji="1" sz="1800">
                <a:solidFill>
                  <a:schemeClr val="tx1"/>
                </a:solidFill>
                <a:latin typeface="+mn-lt"/>
              </a:defRPr>
            </a:lvl9pPr>
          </a:lstStyle>
          <a:p>
            <a:pPr marL="446120" indent="-446120" defTabSz="968808">
              <a:buClrTx/>
              <a:buFont typeface="Wingdings" pitchFamily="2" charset="2"/>
              <a:buAutoNum type="arabicPeriod"/>
              <a:tabLst>
                <a:tab pos="1236774" algn="l"/>
                <a:tab pos="1331914" algn="l"/>
              </a:tabLst>
              <a:defRPr/>
            </a:pPr>
            <a:r>
              <a:rPr lang="de-DE" kern="0" dirty="0" smtClean="0">
                <a:solidFill>
                  <a:prstClr val="black"/>
                </a:solidFill>
                <a:latin typeface="Arial"/>
              </a:rPr>
              <a:t>Kurz-Präsentation Bayern</a:t>
            </a:r>
          </a:p>
          <a:p>
            <a:pPr marL="446120" indent="-446120" defTabSz="968808">
              <a:buClrTx/>
              <a:buFont typeface="Wingdings" pitchFamily="2" charset="2"/>
              <a:buAutoNum type="arabicPeriod"/>
              <a:tabLst>
                <a:tab pos="1236774" algn="l"/>
                <a:tab pos="1331914" algn="l"/>
              </a:tabLst>
              <a:defRPr/>
            </a:pPr>
            <a:r>
              <a:rPr lang="de-DE" kern="0" dirty="0" smtClean="0">
                <a:solidFill>
                  <a:prstClr val="white">
                    <a:lumMod val="75000"/>
                  </a:prstClr>
                </a:solidFill>
                <a:latin typeface="Arial"/>
              </a:rPr>
              <a:t>Bayerische Cluster</a:t>
            </a:r>
          </a:p>
          <a:p>
            <a:pPr marL="0" indent="0" defTabSz="968808">
              <a:spcBef>
                <a:spcPts val="600"/>
              </a:spcBef>
              <a:buClrTx/>
              <a:buFont typeface="Wingdings" pitchFamily="2" charset="2"/>
              <a:buNone/>
              <a:tabLst>
                <a:tab pos="719706" algn="l"/>
                <a:tab pos="1237893" algn="l"/>
                <a:tab pos="1331454" algn="l"/>
              </a:tabLst>
              <a:defRPr/>
            </a:pPr>
            <a:r>
              <a:rPr lang="de-DE" kern="0" dirty="0">
                <a:solidFill>
                  <a:prstClr val="white">
                    <a:lumMod val="75000"/>
                  </a:prstClr>
                </a:solidFill>
                <a:latin typeface="Arial"/>
              </a:rPr>
              <a:t>	2</a:t>
            </a:r>
            <a:r>
              <a:rPr lang="de-DE" kern="0" dirty="0" smtClean="0">
                <a:solidFill>
                  <a:prstClr val="white">
                    <a:lumMod val="75000"/>
                  </a:prstClr>
                </a:solidFill>
                <a:latin typeface="Arial"/>
              </a:rPr>
              <a:t>.1</a:t>
            </a:r>
            <a:r>
              <a:rPr lang="de-DE" kern="0" dirty="0">
                <a:solidFill>
                  <a:prstClr val="white">
                    <a:lumMod val="75000"/>
                  </a:prstClr>
                </a:solidFill>
                <a:latin typeface="Arial"/>
              </a:rPr>
              <a:t>	 Definition</a:t>
            </a:r>
          </a:p>
          <a:p>
            <a:pPr marL="0" indent="0" defTabSz="968808">
              <a:spcBef>
                <a:spcPts val="600"/>
              </a:spcBef>
              <a:buClrTx/>
              <a:buFont typeface="Wingdings" pitchFamily="2" charset="2"/>
              <a:buNone/>
              <a:tabLst>
                <a:tab pos="719706" algn="l"/>
                <a:tab pos="1237893" algn="l"/>
                <a:tab pos="1331454" algn="l"/>
              </a:tabLst>
              <a:defRPr/>
            </a:pPr>
            <a:r>
              <a:rPr lang="de-DE" kern="0" dirty="0">
                <a:solidFill>
                  <a:prstClr val="white">
                    <a:lumMod val="75000"/>
                  </a:prstClr>
                </a:solidFill>
                <a:latin typeface="Arial"/>
              </a:rPr>
              <a:t>	2</a:t>
            </a:r>
            <a:r>
              <a:rPr lang="de-DE" kern="0" dirty="0" smtClean="0">
                <a:solidFill>
                  <a:prstClr val="white">
                    <a:lumMod val="75000"/>
                  </a:prstClr>
                </a:solidFill>
                <a:latin typeface="Arial"/>
              </a:rPr>
              <a:t>.2 </a:t>
            </a:r>
            <a:r>
              <a:rPr lang="de-DE" kern="0" dirty="0">
                <a:solidFill>
                  <a:prstClr val="white">
                    <a:lumMod val="75000"/>
                  </a:prstClr>
                </a:solidFill>
                <a:latin typeface="Arial"/>
              </a:rPr>
              <a:t>Dienstleistungen</a:t>
            </a:r>
          </a:p>
          <a:p>
            <a:pPr marL="0" indent="0" defTabSz="968808">
              <a:spcBef>
                <a:spcPts val="600"/>
              </a:spcBef>
              <a:buClrTx/>
              <a:buFont typeface="Wingdings" pitchFamily="2" charset="2"/>
              <a:buNone/>
              <a:tabLst>
                <a:tab pos="719706" algn="l"/>
                <a:tab pos="1237893" algn="l"/>
                <a:tab pos="1331454" algn="l"/>
              </a:tabLst>
              <a:defRPr/>
            </a:pPr>
            <a:r>
              <a:rPr lang="de-DE" kern="0" dirty="0">
                <a:solidFill>
                  <a:prstClr val="white">
                    <a:lumMod val="75000"/>
                  </a:prstClr>
                </a:solidFill>
                <a:latin typeface="Arial"/>
              </a:rPr>
              <a:t>	</a:t>
            </a:r>
            <a:r>
              <a:rPr lang="de-DE" kern="0" dirty="0" smtClean="0">
                <a:solidFill>
                  <a:prstClr val="white">
                    <a:lumMod val="75000"/>
                  </a:prstClr>
                </a:solidFill>
                <a:latin typeface="Arial"/>
              </a:rPr>
              <a:t>2.3 Erfolge</a:t>
            </a:r>
          </a:p>
          <a:p>
            <a:pPr marL="514350" indent="-514350" defTabSz="968808">
              <a:buClrTx/>
              <a:buFont typeface="+mj-lt"/>
              <a:buAutoNum type="arabicPeriod" startAt="3"/>
              <a:tabLst>
                <a:tab pos="1236774" algn="l"/>
                <a:tab pos="1331914" algn="l"/>
              </a:tabLst>
              <a:defRPr/>
            </a:pPr>
            <a:r>
              <a:rPr lang="de-DE" kern="0" dirty="0" smtClean="0">
                <a:solidFill>
                  <a:prstClr val="white">
                    <a:lumMod val="75000"/>
                  </a:prstClr>
                </a:solidFill>
                <a:latin typeface="Arial"/>
              </a:rPr>
              <a:t>Zusammenfassung</a:t>
            </a:r>
            <a:endParaRPr lang="de-DE" kern="0" dirty="0">
              <a:solidFill>
                <a:prstClr val="white">
                  <a:lumMod val="75000"/>
                </a:prstClr>
              </a:solidFill>
              <a:latin typeface="Arial"/>
            </a:endParaRPr>
          </a:p>
          <a:p>
            <a:pPr marL="0" indent="0" defTabSz="968808">
              <a:buClrTx/>
              <a:buFont typeface="Wingdings" pitchFamily="2" charset="2"/>
              <a:buNone/>
              <a:tabLst>
                <a:tab pos="1236774" algn="l"/>
                <a:tab pos="1331914" algn="l"/>
              </a:tabLst>
              <a:defRPr/>
            </a:pPr>
            <a:endParaRPr lang="de-DE" kern="0" dirty="0">
              <a:solidFill>
                <a:prstClr val="black"/>
              </a:solidFill>
              <a:latin typeface="Arial"/>
            </a:endParaRPr>
          </a:p>
          <a:p>
            <a:pPr marL="380548" indent="-380548" defTabSz="968808">
              <a:tabLst>
                <a:tab pos="1236774" algn="l"/>
                <a:tab pos="1331914" algn="l"/>
              </a:tabLst>
              <a:defRPr/>
            </a:pPr>
            <a:endParaRPr lang="de-DE" kern="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1005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668338" y="2605997"/>
            <a:ext cx="9073008" cy="3821815"/>
            <a:chOff x="668338" y="2395364"/>
            <a:chExt cx="9073008" cy="3821815"/>
          </a:xfrm>
        </p:grpSpPr>
        <p:pic>
          <p:nvPicPr>
            <p:cNvPr id="23" name="Grafik 22" descr="Bildschirmausschnitt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2" t="8686" r="18845" b="5721"/>
            <a:stretch/>
          </p:blipFill>
          <p:spPr>
            <a:xfrm>
              <a:off x="668338" y="2395364"/>
              <a:ext cx="3719566" cy="3821815"/>
            </a:xfrm>
            <a:prstGeom prst="rect">
              <a:avLst/>
            </a:prstGeom>
          </p:spPr>
        </p:pic>
        <p:sp>
          <p:nvSpPr>
            <p:cNvPr id="25" name="Rectangle 3"/>
            <p:cNvSpPr txBox="1">
              <a:spLocks noChangeArrowheads="1"/>
            </p:cNvSpPr>
            <p:nvPr/>
          </p:nvSpPr>
          <p:spPr bwMode="auto">
            <a:xfrm>
              <a:off x="4556770" y="2472578"/>
              <a:ext cx="5184576" cy="2659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81000" indent="-381000" algn="l" defTabSz="969963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6BC"/>
                </a:buClr>
                <a:buFont typeface="Wingdings" pitchFamily="2" charset="2"/>
                <a:buChar char="u"/>
                <a:tabLst>
                  <a:tab pos="1238250" algn="l"/>
                  <a:tab pos="1333500" algn="l"/>
                </a:tabLst>
                <a:defRPr kumimoji="1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57250" indent="-285750" algn="l" defTabSz="969963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6BC"/>
                </a:buClr>
                <a:buFont typeface="Wingdings" pitchFamily="2" charset="2"/>
                <a:buChar char="l"/>
                <a:tabLst>
                  <a:tab pos="1238250" algn="l"/>
                  <a:tab pos="1333500" algn="l"/>
                </a:tabLst>
                <a:defRPr kumimoji="1" sz="2400">
                  <a:solidFill>
                    <a:schemeClr val="tx1"/>
                  </a:solidFill>
                  <a:latin typeface="+mn-lt"/>
                </a:defRPr>
              </a:lvl2pPr>
              <a:lvl3pPr marL="1238250" indent="-190500" algn="l" defTabSz="969963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6BC"/>
                </a:buClr>
                <a:buSzPct val="80000"/>
                <a:buFont typeface="Wingdings" pitchFamily="2" charset="2"/>
                <a:buChar char="n"/>
                <a:tabLst>
                  <a:tab pos="1238250" algn="l"/>
                  <a:tab pos="1333500" algn="l"/>
                </a:tabLst>
                <a:defRPr kumimoji="1" sz="2000">
                  <a:solidFill>
                    <a:schemeClr val="tx1"/>
                  </a:solidFill>
                  <a:latin typeface="+mn-lt"/>
                </a:defRPr>
              </a:lvl3pPr>
              <a:lvl4pPr marL="1619250" indent="-190500" algn="l" defTabSz="969963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6BC"/>
                </a:buClr>
                <a:buFont typeface="Wingdings" pitchFamily="2" charset="2"/>
                <a:buChar char=" "/>
                <a:tabLst>
                  <a:tab pos="1238250" algn="l"/>
                  <a:tab pos="1333500" algn="l"/>
                </a:tabLst>
                <a:defRPr kumimoji="1" sz="1800">
                  <a:solidFill>
                    <a:schemeClr val="tx1"/>
                  </a:solidFill>
                  <a:latin typeface="+mn-lt"/>
                </a:defRPr>
              </a:lvl4pPr>
              <a:lvl5pPr marL="2865438" indent="-241300" algn="l" defTabSz="969963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6BC"/>
                </a:buClr>
                <a:buFont typeface="Wingdings" pitchFamily="2" charset="2"/>
                <a:buChar char="n"/>
                <a:tabLst>
                  <a:tab pos="1238250" algn="l"/>
                  <a:tab pos="1333500" algn="l"/>
                </a:tabLst>
                <a:defRPr kumimoji="1" sz="1800">
                  <a:solidFill>
                    <a:schemeClr val="tx1"/>
                  </a:solidFill>
                  <a:latin typeface="+mn-lt"/>
                </a:defRPr>
              </a:lvl5pPr>
              <a:lvl6pPr marL="3322638" indent="-241300" algn="l" defTabSz="969963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6BC"/>
                </a:buClr>
                <a:buFont typeface="Wingdings" pitchFamily="2" charset="2"/>
                <a:buChar char="n"/>
                <a:tabLst>
                  <a:tab pos="1238250" algn="l"/>
                  <a:tab pos="1333500" algn="l"/>
                </a:tabLst>
                <a:defRPr kumimoji="1" sz="1800">
                  <a:solidFill>
                    <a:schemeClr val="tx1"/>
                  </a:solidFill>
                  <a:latin typeface="+mn-lt"/>
                </a:defRPr>
              </a:lvl6pPr>
              <a:lvl7pPr marL="3779838" indent="-241300" algn="l" defTabSz="969963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6BC"/>
                </a:buClr>
                <a:buFont typeface="Wingdings" pitchFamily="2" charset="2"/>
                <a:buChar char="n"/>
                <a:tabLst>
                  <a:tab pos="1238250" algn="l"/>
                  <a:tab pos="1333500" algn="l"/>
                </a:tabLst>
                <a:defRPr kumimoji="1" sz="1800">
                  <a:solidFill>
                    <a:schemeClr val="tx1"/>
                  </a:solidFill>
                  <a:latin typeface="+mn-lt"/>
                </a:defRPr>
              </a:lvl7pPr>
              <a:lvl8pPr marL="4237038" indent="-241300" algn="l" defTabSz="969963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6BC"/>
                </a:buClr>
                <a:buFont typeface="Wingdings" pitchFamily="2" charset="2"/>
                <a:buChar char="n"/>
                <a:tabLst>
                  <a:tab pos="1238250" algn="l"/>
                  <a:tab pos="1333500" algn="l"/>
                </a:tabLst>
                <a:defRPr kumimoji="1" sz="1800">
                  <a:solidFill>
                    <a:schemeClr val="tx1"/>
                  </a:solidFill>
                  <a:latin typeface="+mn-lt"/>
                </a:defRPr>
              </a:lvl8pPr>
              <a:lvl9pPr marL="4694238" indent="-241300" algn="l" defTabSz="969963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6BC"/>
                </a:buClr>
                <a:buFont typeface="Wingdings" pitchFamily="2" charset="2"/>
                <a:buChar char="n"/>
                <a:tabLst>
                  <a:tab pos="1238250" algn="l"/>
                  <a:tab pos="1333500" algn="l"/>
                </a:tabLst>
                <a:defRPr kumimoji="1"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2" indent="0">
                <a:lnSpc>
                  <a:spcPct val="150000"/>
                </a:lnSpc>
                <a:spcBef>
                  <a:spcPts val="600"/>
                </a:spcBef>
                <a:buSzTx/>
                <a:buFont typeface="Wingdings" pitchFamily="2" charset="2"/>
                <a:buNone/>
              </a:pPr>
              <a:r>
                <a:rPr lang="de-DE" sz="1600" b="1" dirty="0" smtClean="0">
                  <a:solidFill>
                    <a:prstClr val="black"/>
                  </a:solidFill>
                </a:rPr>
                <a:t>Zahlen und Daten</a:t>
              </a:r>
            </a:p>
            <a:p>
              <a:pPr marL="360000" lvl="3" indent="-381000">
                <a:lnSpc>
                  <a:spcPct val="150000"/>
                </a:lnSpc>
                <a:spcBef>
                  <a:spcPts val="300"/>
                </a:spcBef>
                <a:buFont typeface="Wingdings" pitchFamily="2" charset="2"/>
                <a:buChar char="u"/>
              </a:pPr>
              <a:r>
                <a:rPr lang="en-US" sz="1400" kern="0" dirty="0" err="1" smtClean="0">
                  <a:solidFill>
                    <a:prstClr val="black"/>
                  </a:solidFill>
                  <a:latin typeface="Klavika Light" pitchFamily="34" charset="0"/>
                </a:rPr>
                <a:t>Fläche</a:t>
              </a:r>
              <a:r>
                <a:rPr lang="en-US" sz="1400" kern="0" dirty="0" smtClean="0">
                  <a:solidFill>
                    <a:prstClr val="black"/>
                  </a:solidFill>
                  <a:latin typeface="Klavika Light" pitchFamily="34" charset="0"/>
                </a:rPr>
                <a:t>: </a:t>
              </a:r>
              <a:r>
                <a:rPr lang="en-US" sz="1400" kern="0" dirty="0" err="1" smtClean="0">
                  <a:solidFill>
                    <a:prstClr val="black"/>
                  </a:solidFill>
                  <a:latin typeface="Klavika Light" pitchFamily="34" charset="0"/>
                  <a:sym typeface="Wingdings" panose="05000000000000000000" pitchFamily="2" charset="2"/>
                </a:rPr>
                <a:t>größtes</a:t>
              </a:r>
              <a:r>
                <a:rPr lang="en-US" sz="1400" kern="0" dirty="0" smtClean="0">
                  <a:solidFill>
                    <a:prstClr val="black"/>
                  </a:solidFill>
                  <a:latin typeface="Klavika Light" pitchFamily="34" charset="0"/>
                  <a:sym typeface="Wingdings" panose="05000000000000000000" pitchFamily="2" charset="2"/>
                </a:rPr>
                <a:t> </a:t>
              </a:r>
              <a:r>
                <a:rPr lang="en-US" sz="1400" kern="0" dirty="0" err="1" smtClean="0">
                  <a:solidFill>
                    <a:prstClr val="black"/>
                  </a:solidFill>
                  <a:latin typeface="Klavika Light" pitchFamily="34" charset="0"/>
                  <a:sym typeface="Wingdings" panose="05000000000000000000" pitchFamily="2" charset="2"/>
                </a:rPr>
                <a:t>Bundesland</a:t>
              </a:r>
              <a:r>
                <a:rPr lang="en-US" sz="1400" kern="0" dirty="0" smtClean="0">
                  <a:solidFill>
                    <a:prstClr val="black"/>
                  </a:solidFill>
                  <a:latin typeface="Klavika Light" pitchFamily="34" charset="0"/>
                  <a:sym typeface="Wingdings" panose="05000000000000000000" pitchFamily="2" charset="2"/>
                </a:rPr>
                <a:t> in Deutschland </a:t>
              </a:r>
              <a:r>
                <a:rPr lang="en-US" sz="1100" kern="0" dirty="0" smtClean="0">
                  <a:solidFill>
                    <a:prstClr val="black"/>
                  </a:solidFill>
                  <a:latin typeface="Klavika Light" pitchFamily="34" charset="0"/>
                  <a:sym typeface="Wingdings" panose="05000000000000000000" pitchFamily="2" charset="2"/>
                </a:rPr>
                <a:t>(</a:t>
              </a:r>
              <a:r>
                <a:rPr lang="en-US" sz="1100" kern="0" dirty="0" smtClean="0">
                  <a:solidFill>
                    <a:prstClr val="black"/>
                  </a:solidFill>
                  <a:latin typeface="Klavika Light" pitchFamily="34" charset="0"/>
                </a:rPr>
                <a:t>70.550 km</a:t>
              </a:r>
              <a:r>
                <a:rPr lang="en-US" sz="1100" kern="0" baseline="30000" dirty="0" smtClean="0">
                  <a:solidFill>
                    <a:prstClr val="black"/>
                  </a:solidFill>
                  <a:latin typeface="Klavika Light" pitchFamily="34" charset="0"/>
                </a:rPr>
                <a:t>2</a:t>
              </a:r>
              <a:r>
                <a:rPr lang="en-US" sz="1100" kern="0" dirty="0" smtClean="0">
                  <a:solidFill>
                    <a:prstClr val="black"/>
                  </a:solidFill>
                  <a:latin typeface="Klavika Light" pitchFamily="34" charset="0"/>
                  <a:sym typeface="Wingdings" panose="05000000000000000000" pitchFamily="2" charset="2"/>
                </a:rPr>
                <a:t>)</a:t>
              </a:r>
              <a:r>
                <a:rPr lang="en-US" sz="1100" kern="0" dirty="0" smtClean="0">
                  <a:solidFill>
                    <a:prstClr val="black"/>
                  </a:solidFill>
                  <a:latin typeface="Klavika Light" pitchFamily="34" charset="0"/>
                </a:rPr>
                <a:t> </a:t>
              </a:r>
            </a:p>
            <a:p>
              <a:pPr marL="360000" lvl="3" indent="-381000">
                <a:lnSpc>
                  <a:spcPct val="150000"/>
                </a:lnSpc>
                <a:spcBef>
                  <a:spcPts val="300"/>
                </a:spcBef>
                <a:buFont typeface="Wingdings" pitchFamily="2" charset="2"/>
                <a:buChar char="u"/>
              </a:pPr>
              <a:r>
                <a:rPr lang="en-US" sz="1400" kern="0" dirty="0" err="1" smtClean="0">
                  <a:solidFill>
                    <a:prstClr val="black"/>
                  </a:solidFill>
                  <a:latin typeface="Klavika Light" pitchFamily="34" charset="0"/>
                </a:rPr>
                <a:t>Bevölkerung</a:t>
              </a:r>
              <a:r>
                <a:rPr lang="en-US" sz="1400" kern="0" dirty="0">
                  <a:solidFill>
                    <a:prstClr val="black"/>
                  </a:solidFill>
                  <a:latin typeface="Klavika Light" pitchFamily="34" charset="0"/>
                </a:rPr>
                <a:t>: </a:t>
              </a:r>
              <a:r>
                <a:rPr lang="en-US" sz="1400" kern="0" dirty="0" smtClean="0">
                  <a:solidFill>
                    <a:prstClr val="black"/>
                  </a:solidFill>
                  <a:latin typeface="Klavika Light" pitchFamily="34" charset="0"/>
                </a:rPr>
                <a:t># 9 </a:t>
              </a:r>
              <a:r>
                <a:rPr lang="en-US" sz="1400" kern="0" dirty="0">
                  <a:solidFill>
                    <a:prstClr val="black"/>
                  </a:solidFill>
                  <a:latin typeface="Klavika Light" pitchFamily="34" charset="0"/>
                </a:rPr>
                <a:t>in der </a:t>
              </a:r>
              <a:r>
                <a:rPr lang="en-US" sz="1400" kern="0" dirty="0" smtClean="0">
                  <a:solidFill>
                    <a:prstClr val="black"/>
                  </a:solidFill>
                  <a:latin typeface="Klavika Light" pitchFamily="34" charset="0"/>
                </a:rPr>
                <a:t>EU </a:t>
              </a:r>
              <a:r>
                <a:rPr lang="en-US" sz="1100" kern="0" dirty="0" smtClean="0">
                  <a:solidFill>
                    <a:prstClr val="black"/>
                  </a:solidFill>
                  <a:latin typeface="Klavika Light" pitchFamily="34" charset="0"/>
                </a:rPr>
                <a:t>(12,8 Mio.)</a:t>
              </a:r>
              <a:r>
                <a:rPr lang="en-US" sz="1100" i="1" kern="0" dirty="0" smtClean="0">
                  <a:solidFill>
                    <a:srgbClr val="4BACC6">
                      <a:lumMod val="75000"/>
                    </a:srgbClr>
                  </a:solidFill>
                  <a:latin typeface="Klavika Light" pitchFamily="34" charset="0"/>
                </a:rPr>
                <a:t> </a:t>
              </a:r>
              <a:endParaRPr lang="en-US" sz="1100" i="1" kern="0" dirty="0">
                <a:solidFill>
                  <a:srgbClr val="4BACC6">
                    <a:lumMod val="75000"/>
                  </a:srgbClr>
                </a:solidFill>
                <a:latin typeface="Klavika Light" pitchFamily="34" charset="0"/>
              </a:endParaRPr>
            </a:p>
            <a:p>
              <a:pPr marL="360000" lvl="3" indent="-381000">
                <a:lnSpc>
                  <a:spcPct val="150000"/>
                </a:lnSpc>
                <a:spcBef>
                  <a:spcPts val="300"/>
                </a:spcBef>
                <a:buFont typeface="Wingdings" pitchFamily="2" charset="2"/>
                <a:buChar char="u"/>
              </a:pPr>
              <a:r>
                <a:rPr lang="en-US" sz="1400" kern="0" dirty="0" smtClean="0">
                  <a:solidFill>
                    <a:prstClr val="black"/>
                  </a:solidFill>
                  <a:latin typeface="Klavika Light" pitchFamily="34" charset="0"/>
                </a:rPr>
                <a:t>BIP</a:t>
              </a:r>
              <a:r>
                <a:rPr lang="en-US" sz="1400" kern="0" dirty="0">
                  <a:solidFill>
                    <a:prstClr val="black"/>
                  </a:solidFill>
                  <a:latin typeface="Klavika Light" pitchFamily="34" charset="0"/>
                </a:rPr>
                <a:t>:  </a:t>
              </a:r>
              <a:r>
                <a:rPr lang="en-US" sz="1400" kern="0" dirty="0" smtClean="0">
                  <a:solidFill>
                    <a:prstClr val="black"/>
                  </a:solidFill>
                  <a:latin typeface="Klavika Light" pitchFamily="34" charset="0"/>
                </a:rPr>
                <a:t># 7 </a:t>
              </a:r>
              <a:r>
                <a:rPr lang="en-US" sz="1400" kern="0" dirty="0">
                  <a:solidFill>
                    <a:prstClr val="black"/>
                  </a:solidFill>
                  <a:latin typeface="Klavika Light" pitchFamily="34" charset="0"/>
                </a:rPr>
                <a:t>in der EU </a:t>
              </a:r>
              <a:r>
                <a:rPr lang="en-US" sz="1100" kern="0" dirty="0">
                  <a:solidFill>
                    <a:prstClr val="black"/>
                  </a:solidFill>
                  <a:latin typeface="Klavika Light" pitchFamily="34" charset="0"/>
                </a:rPr>
                <a:t>(</a:t>
              </a:r>
              <a:r>
                <a:rPr lang="en-US" sz="1100" kern="0" dirty="0" smtClean="0">
                  <a:solidFill>
                    <a:prstClr val="black"/>
                  </a:solidFill>
                  <a:latin typeface="Klavika Light" pitchFamily="34" charset="0"/>
                </a:rPr>
                <a:t>2017: 594 </a:t>
              </a:r>
              <a:r>
                <a:rPr lang="en-US" sz="1100" kern="0" dirty="0" err="1" smtClean="0">
                  <a:solidFill>
                    <a:prstClr val="black"/>
                  </a:solidFill>
                  <a:latin typeface="Klavika Light" pitchFamily="34" charset="0"/>
                </a:rPr>
                <a:t>Mrd</a:t>
              </a:r>
              <a:r>
                <a:rPr lang="en-US" sz="1100" kern="0" dirty="0" smtClean="0">
                  <a:solidFill>
                    <a:prstClr val="black"/>
                  </a:solidFill>
                  <a:latin typeface="Klavika Light" pitchFamily="34" charset="0"/>
                </a:rPr>
                <a:t>. €)</a:t>
              </a:r>
            </a:p>
            <a:p>
              <a:pPr marL="360000" lvl="3" indent="-381000">
                <a:lnSpc>
                  <a:spcPct val="150000"/>
                </a:lnSpc>
                <a:spcBef>
                  <a:spcPts val="300"/>
                </a:spcBef>
                <a:buFont typeface="Wingdings" pitchFamily="2" charset="2"/>
                <a:buChar char="u"/>
              </a:pPr>
              <a:r>
                <a:rPr lang="en-US" sz="1400" kern="0" dirty="0" smtClean="0">
                  <a:solidFill>
                    <a:prstClr val="black"/>
                  </a:solidFill>
                  <a:latin typeface="Klavika Light" pitchFamily="34" charset="0"/>
                </a:rPr>
                <a:t>BIP-</a:t>
              </a:r>
              <a:r>
                <a:rPr lang="en-US" sz="1400" kern="0" dirty="0" err="1" smtClean="0">
                  <a:solidFill>
                    <a:prstClr val="black"/>
                  </a:solidFill>
                  <a:latin typeface="Klavika Light" pitchFamily="34" charset="0"/>
                </a:rPr>
                <a:t>Wachstum</a:t>
              </a:r>
              <a:r>
                <a:rPr lang="en-US" sz="1400" kern="0" dirty="0" smtClean="0">
                  <a:solidFill>
                    <a:prstClr val="black"/>
                  </a:solidFill>
                  <a:latin typeface="Klavika Light" pitchFamily="34" charset="0"/>
                </a:rPr>
                <a:t> 1997-2017: # 1 </a:t>
              </a:r>
              <a:r>
                <a:rPr lang="en-US" sz="1400" kern="0" dirty="0">
                  <a:solidFill>
                    <a:prstClr val="black"/>
                  </a:solidFill>
                  <a:latin typeface="Klavika Light" pitchFamily="34" charset="0"/>
                </a:rPr>
                <a:t>in Deutschland </a:t>
              </a:r>
              <a:r>
                <a:rPr lang="en-US" sz="1100" kern="0" dirty="0" smtClean="0">
                  <a:solidFill>
                    <a:prstClr val="black"/>
                  </a:solidFill>
                  <a:latin typeface="Klavika Light" pitchFamily="34" charset="0"/>
                </a:rPr>
                <a:t>(+49,6 %) </a:t>
              </a:r>
            </a:p>
            <a:p>
              <a:pPr marL="360000" lvl="3" indent="-381000">
                <a:lnSpc>
                  <a:spcPct val="150000"/>
                </a:lnSpc>
                <a:spcBef>
                  <a:spcPts val="300"/>
                </a:spcBef>
                <a:buFont typeface="Wingdings" pitchFamily="2" charset="2"/>
                <a:buChar char="u"/>
              </a:pPr>
              <a:r>
                <a:rPr lang="en-US" sz="1400" kern="0" dirty="0" err="1" smtClean="0">
                  <a:solidFill>
                    <a:prstClr val="black"/>
                  </a:solidFill>
                  <a:latin typeface="Klavika Light" pitchFamily="34" charset="0"/>
                </a:rPr>
                <a:t>Arbeitslosenquote</a:t>
              </a:r>
              <a:r>
                <a:rPr lang="en-US" sz="1400" kern="0" dirty="0" smtClean="0">
                  <a:solidFill>
                    <a:prstClr val="black"/>
                  </a:solidFill>
                  <a:latin typeface="Klavika Light" pitchFamily="34" charset="0"/>
                </a:rPr>
                <a:t>: # 1 </a:t>
              </a:r>
              <a:r>
                <a:rPr lang="en-US" sz="1400" kern="0" dirty="0">
                  <a:solidFill>
                    <a:prstClr val="black"/>
                  </a:solidFill>
                  <a:latin typeface="Klavika Light" pitchFamily="34" charset="0"/>
                </a:rPr>
                <a:t>in Deutschland </a:t>
              </a:r>
              <a:r>
                <a:rPr lang="en-US" sz="1100" kern="0" dirty="0" smtClean="0">
                  <a:solidFill>
                    <a:prstClr val="black"/>
                  </a:solidFill>
                  <a:latin typeface="Klavika Light" pitchFamily="34" charset="0"/>
                </a:rPr>
                <a:t>(2017: 3,2 %)</a:t>
              </a:r>
            </a:p>
            <a:p>
              <a:pPr marL="360000" lvl="3" indent="-381000">
                <a:lnSpc>
                  <a:spcPct val="150000"/>
                </a:lnSpc>
                <a:spcBef>
                  <a:spcPts val="300"/>
                </a:spcBef>
                <a:buFont typeface="Wingdings" pitchFamily="2" charset="2"/>
                <a:buChar char="u"/>
              </a:pPr>
              <a:r>
                <a:rPr lang="en-US" sz="1400" kern="0" dirty="0" err="1" smtClean="0">
                  <a:solidFill>
                    <a:prstClr val="black"/>
                  </a:solidFill>
                  <a:latin typeface="Klavika Light" pitchFamily="34" charset="0"/>
                </a:rPr>
                <a:t>Beschäftigungsentwicklung</a:t>
              </a:r>
              <a:r>
                <a:rPr lang="en-US" sz="1400" kern="0" dirty="0" smtClean="0">
                  <a:solidFill>
                    <a:prstClr val="black"/>
                  </a:solidFill>
                  <a:latin typeface="Klavika Light" pitchFamily="34" charset="0"/>
                </a:rPr>
                <a:t> 2007-2017: # 1 in Deutschland  </a:t>
              </a:r>
              <a:br>
                <a:rPr lang="en-US" sz="1400" kern="0" dirty="0" smtClean="0">
                  <a:solidFill>
                    <a:prstClr val="black"/>
                  </a:solidFill>
                  <a:latin typeface="Klavika Light" pitchFamily="34" charset="0"/>
                </a:rPr>
              </a:br>
              <a:r>
                <a:rPr lang="en-US" sz="1400" kern="0" dirty="0" smtClean="0">
                  <a:solidFill>
                    <a:prstClr val="black"/>
                  </a:solidFill>
                  <a:latin typeface="Klavika Light" pitchFamily="34" charset="0"/>
                </a:rPr>
                <a:t> (+1.023.751)</a:t>
              </a:r>
            </a:p>
            <a:p>
              <a:pPr marL="360000" lvl="3" indent="-381000">
                <a:lnSpc>
                  <a:spcPct val="150000"/>
                </a:lnSpc>
                <a:spcBef>
                  <a:spcPts val="300"/>
                </a:spcBef>
                <a:buFont typeface="Wingdings" pitchFamily="2" charset="2"/>
                <a:buChar char="u"/>
              </a:pPr>
              <a:r>
                <a:rPr lang="en-US" sz="1400" kern="0" dirty="0" err="1" smtClean="0">
                  <a:solidFill>
                    <a:prstClr val="black"/>
                  </a:solidFill>
                  <a:latin typeface="Klavika Light" pitchFamily="34" charset="0"/>
                </a:rPr>
                <a:t>Patentanmeldungen</a:t>
              </a:r>
              <a:r>
                <a:rPr lang="en-US" sz="1400" kern="0" dirty="0" smtClean="0">
                  <a:solidFill>
                    <a:prstClr val="black"/>
                  </a:solidFill>
                  <a:latin typeface="Klavika Light" pitchFamily="34" charset="0"/>
                </a:rPr>
                <a:t>: </a:t>
              </a:r>
              <a:r>
                <a:rPr lang="en-US" sz="1400" kern="0" dirty="0" err="1" smtClean="0">
                  <a:solidFill>
                    <a:prstClr val="black"/>
                  </a:solidFill>
                  <a:latin typeface="Klavika Light" pitchFamily="34" charset="0"/>
                </a:rPr>
                <a:t>regelmäßig</a:t>
              </a:r>
              <a:r>
                <a:rPr lang="en-US" sz="1400" kern="0" dirty="0" smtClean="0">
                  <a:solidFill>
                    <a:prstClr val="black"/>
                  </a:solidFill>
                  <a:latin typeface="Klavika Light" pitchFamily="34" charset="0"/>
                </a:rPr>
                <a:t> # </a:t>
              </a:r>
              <a:r>
                <a:rPr lang="en-US" sz="1400" kern="0" dirty="0">
                  <a:solidFill>
                    <a:prstClr val="black"/>
                  </a:solidFill>
                  <a:latin typeface="Klavika Light" pitchFamily="34" charset="0"/>
                </a:rPr>
                <a:t>1 in </a:t>
              </a:r>
              <a:r>
                <a:rPr lang="en-US" sz="1400" kern="0" dirty="0" smtClean="0">
                  <a:solidFill>
                    <a:prstClr val="black"/>
                  </a:solidFill>
                  <a:latin typeface="Klavika Light" pitchFamily="34" charset="0"/>
                </a:rPr>
                <a:t>Deutschland</a:t>
              </a:r>
            </a:p>
          </p:txBody>
        </p:sp>
      </p:grp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12354" y="1433281"/>
            <a:ext cx="8338522" cy="53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71538" eaLnBrk="0" hangingPunct="0">
              <a:spcBef>
                <a:spcPct val="20000"/>
              </a:spcBef>
              <a:buClr>
                <a:srgbClr val="0086BC"/>
              </a:buClr>
              <a:buFont typeface="Wingdings" pitchFamily="2" charset="2"/>
              <a:buChar char="u"/>
              <a:defRPr kumimoji="1"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1538" eaLnBrk="0" hangingPunct="0">
              <a:spcBef>
                <a:spcPct val="20000"/>
              </a:spcBef>
              <a:buClr>
                <a:srgbClr val="0086BC"/>
              </a:buClr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1538" eaLnBrk="0" hangingPunct="0">
              <a:spcBef>
                <a:spcPct val="20000"/>
              </a:spcBef>
              <a:buClr>
                <a:srgbClr val="0086BC"/>
              </a:buClr>
              <a:buSzPct val="8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1538" eaLnBrk="0" hangingPunct="0">
              <a:spcBef>
                <a:spcPct val="20000"/>
              </a:spcBef>
              <a:buClr>
                <a:srgbClr val="0086BC"/>
              </a:buClr>
              <a:buFont typeface="Wingdings" pitchFamily="2" charset="2"/>
              <a:buChar char=" "/>
              <a:defRPr kumimoji="1"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1538" eaLnBrk="0" hangingPunct="0">
              <a:spcBef>
                <a:spcPct val="20000"/>
              </a:spcBef>
              <a:buClr>
                <a:srgbClr val="0086BC"/>
              </a:buClr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defTabSz="871418" eaLnBrk="1" fontAlgn="auto" hangingPunct="1">
              <a:spcBef>
                <a:spcPct val="0"/>
              </a:spcBef>
              <a:spcAft>
                <a:spcPct val="50000"/>
              </a:spcAft>
              <a:buFont typeface="Wingdings" pitchFamily="2" charset="2"/>
              <a:buNone/>
              <a:defRPr/>
            </a:pPr>
            <a:r>
              <a:rPr kumimoji="0" lang="de-DE" altLang="de-DE" sz="2700" b="1" kern="0" dirty="0">
                <a:solidFill>
                  <a:srgbClr val="0086BC"/>
                </a:solidFill>
              </a:rPr>
              <a:t>1</a:t>
            </a:r>
            <a:r>
              <a:rPr kumimoji="0" lang="de-DE" altLang="de-DE" sz="2700" b="1" kern="0" dirty="0" smtClean="0">
                <a:solidFill>
                  <a:srgbClr val="0086BC"/>
                </a:solidFill>
              </a:rPr>
              <a:t>. Kurz-Präsentation Bayern</a:t>
            </a:r>
            <a:endParaRPr kumimoji="0" lang="de-DE" altLang="de-DE" sz="2700" b="1" kern="0" dirty="0">
              <a:solidFill>
                <a:srgbClr val="0086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65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680984" y="208623"/>
            <a:ext cx="9105255" cy="6975417"/>
            <a:chOff x="672358" y="208623"/>
            <a:chExt cx="9105256" cy="6975417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598" y="208623"/>
              <a:ext cx="9020016" cy="6740497"/>
            </a:xfrm>
            <a:prstGeom prst="rect">
              <a:avLst/>
            </a:prstGeom>
          </p:spPr>
        </p:pic>
        <p:sp>
          <p:nvSpPr>
            <p:cNvPr id="4" name="Textfeld 3"/>
            <p:cNvSpPr txBox="1"/>
            <p:nvPr/>
          </p:nvSpPr>
          <p:spPr>
            <a:xfrm>
              <a:off x="672358" y="6968596"/>
              <a:ext cx="25882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800" dirty="0" err="1">
                  <a:solidFill>
                    <a:prstClr val="white">
                      <a:lumMod val="65000"/>
                    </a:prstClr>
                  </a:solidFill>
                </a:rPr>
                <a:t>source</a:t>
              </a:r>
              <a:r>
                <a:rPr lang="de-DE" sz="800" dirty="0">
                  <a:solidFill>
                    <a:prstClr val="white">
                      <a:lumMod val="65000"/>
                    </a:prstClr>
                  </a:solidFill>
                </a:rPr>
                <a:t>: </a:t>
              </a:r>
              <a:r>
                <a:rPr lang="de-DE" sz="800" b="1" dirty="0">
                  <a:solidFill>
                    <a:prstClr val="white">
                      <a:lumMod val="65000"/>
                    </a:prstClr>
                  </a:solidFill>
                </a:rPr>
                <a:t>© Thomas Wolf, www.foto-tw.de</a:t>
              </a:r>
              <a:r>
                <a:rPr lang="de-DE" sz="800" dirty="0">
                  <a:solidFill>
                    <a:prstClr val="white">
                      <a:lumMod val="65000"/>
                    </a:prstClr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7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6" y="718929"/>
            <a:ext cx="9755518" cy="590465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57498" y="6635793"/>
            <a:ext cx="2588268" cy="215419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l"/>
            <a:r>
              <a:rPr lang="de-DE" sz="800" dirty="0" err="1">
                <a:solidFill>
                  <a:prstClr val="white">
                    <a:lumMod val="65000"/>
                  </a:prstClr>
                </a:solidFill>
              </a:rPr>
              <a:t>source</a:t>
            </a:r>
            <a:r>
              <a:rPr lang="de-DE" sz="800" dirty="0">
                <a:solidFill>
                  <a:prstClr val="white">
                    <a:lumMod val="65000"/>
                  </a:prstClr>
                </a:solidFill>
              </a:rPr>
              <a:t>:  BAYERN TOURISMUS Marketing GmbH</a:t>
            </a:r>
          </a:p>
        </p:txBody>
      </p:sp>
    </p:spTree>
    <p:extLst>
      <p:ext uri="{BB962C8B-B14F-4D97-AF65-F5344CB8AC3E}">
        <p14:creationId xmlns:p14="http://schemas.microsoft.com/office/powerpoint/2010/main" val="189165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4" y="286887"/>
            <a:ext cx="10058399" cy="670844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72908" y="6993779"/>
            <a:ext cx="3231734" cy="215419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l"/>
            <a:r>
              <a:rPr lang="de-DE" sz="800" dirty="0" err="1">
                <a:solidFill>
                  <a:prstClr val="white">
                    <a:lumMod val="65000"/>
                  </a:prstClr>
                </a:solidFill>
              </a:rPr>
              <a:t>source</a:t>
            </a:r>
            <a:r>
              <a:rPr lang="de-DE" sz="800" dirty="0">
                <a:solidFill>
                  <a:prstClr val="white">
                    <a:lumMod val="65000"/>
                  </a:prstClr>
                </a:solidFill>
              </a:rPr>
              <a:t>: International Business Times, Getty Oktoberfest 2014</a:t>
            </a:r>
          </a:p>
        </p:txBody>
      </p:sp>
    </p:spTree>
    <p:extLst>
      <p:ext uri="{BB962C8B-B14F-4D97-AF65-F5344CB8AC3E}">
        <p14:creationId xmlns:p14="http://schemas.microsoft.com/office/powerpoint/2010/main" val="25455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12354" y="1433281"/>
            <a:ext cx="8338522" cy="53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71538" eaLnBrk="0" hangingPunct="0">
              <a:spcBef>
                <a:spcPct val="20000"/>
              </a:spcBef>
              <a:buClr>
                <a:srgbClr val="0086BC"/>
              </a:buClr>
              <a:buFont typeface="Wingdings" pitchFamily="2" charset="2"/>
              <a:buChar char="u"/>
              <a:defRPr kumimoji="1"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1538" eaLnBrk="0" hangingPunct="0">
              <a:spcBef>
                <a:spcPct val="20000"/>
              </a:spcBef>
              <a:buClr>
                <a:srgbClr val="0086BC"/>
              </a:buClr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1538" eaLnBrk="0" hangingPunct="0">
              <a:spcBef>
                <a:spcPct val="20000"/>
              </a:spcBef>
              <a:buClr>
                <a:srgbClr val="0086BC"/>
              </a:buClr>
              <a:buSzPct val="8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1538" eaLnBrk="0" hangingPunct="0">
              <a:spcBef>
                <a:spcPct val="20000"/>
              </a:spcBef>
              <a:buClr>
                <a:srgbClr val="0086BC"/>
              </a:buClr>
              <a:buFont typeface="Wingdings" pitchFamily="2" charset="2"/>
              <a:buChar char=" "/>
              <a:defRPr kumimoji="1"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1538" eaLnBrk="0" hangingPunct="0">
              <a:spcBef>
                <a:spcPct val="20000"/>
              </a:spcBef>
              <a:buClr>
                <a:srgbClr val="0086BC"/>
              </a:buClr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defTabSz="871418" eaLnBrk="1" fontAlgn="auto" hangingPunct="1">
              <a:spcBef>
                <a:spcPct val="0"/>
              </a:spcBef>
              <a:spcAft>
                <a:spcPct val="50000"/>
              </a:spcAft>
              <a:buFont typeface="Wingdings" pitchFamily="2" charset="2"/>
              <a:buNone/>
              <a:defRPr/>
            </a:pPr>
            <a:r>
              <a:rPr kumimoji="0" lang="de-DE" altLang="de-DE" sz="2700" b="1" kern="0" dirty="0">
                <a:solidFill>
                  <a:srgbClr val="0086BC"/>
                </a:solidFill>
              </a:rPr>
              <a:t>1</a:t>
            </a:r>
            <a:r>
              <a:rPr kumimoji="0" lang="de-DE" altLang="de-DE" sz="2700" b="1" kern="0" dirty="0" smtClean="0">
                <a:solidFill>
                  <a:srgbClr val="0086BC"/>
                </a:solidFill>
              </a:rPr>
              <a:t>. Kurz-Präsentation Bayern</a:t>
            </a:r>
            <a:endParaRPr kumimoji="0" lang="de-DE" altLang="de-DE" sz="2700" b="1" kern="0" dirty="0">
              <a:solidFill>
                <a:srgbClr val="0086BC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246412" y="384847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smtClean="0">
                <a:solidFill>
                  <a:srgbClr val="1F497D"/>
                </a:solidFill>
              </a:rPr>
              <a:t>Video </a:t>
            </a:r>
          </a:p>
          <a:p>
            <a:pPr algn="ctr"/>
            <a:r>
              <a:rPr lang="de-DE" sz="1600" i="1" dirty="0" smtClean="0">
                <a:solidFill>
                  <a:srgbClr val="1F497D"/>
                </a:solidFill>
              </a:rPr>
              <a:t>[1:10 Minuten]</a:t>
            </a:r>
            <a:endParaRPr lang="de-DE" sz="1600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43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12354" y="1433281"/>
            <a:ext cx="8338522" cy="53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71538" eaLnBrk="0" hangingPunct="0">
              <a:spcBef>
                <a:spcPct val="20000"/>
              </a:spcBef>
              <a:buClr>
                <a:srgbClr val="0086BC"/>
              </a:buClr>
              <a:buFont typeface="Wingdings" pitchFamily="2" charset="2"/>
              <a:buChar char="u"/>
              <a:defRPr kumimoji="1"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1538" eaLnBrk="0" hangingPunct="0">
              <a:spcBef>
                <a:spcPct val="20000"/>
              </a:spcBef>
              <a:buClr>
                <a:srgbClr val="0086BC"/>
              </a:buClr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1538" eaLnBrk="0" hangingPunct="0">
              <a:spcBef>
                <a:spcPct val="20000"/>
              </a:spcBef>
              <a:buClr>
                <a:srgbClr val="0086BC"/>
              </a:buClr>
              <a:buSzPct val="8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1538" eaLnBrk="0" hangingPunct="0">
              <a:spcBef>
                <a:spcPct val="20000"/>
              </a:spcBef>
              <a:buClr>
                <a:srgbClr val="0086BC"/>
              </a:buClr>
              <a:buFont typeface="Wingdings" pitchFamily="2" charset="2"/>
              <a:buChar char=" "/>
              <a:defRPr kumimoji="1"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1538" eaLnBrk="0" hangingPunct="0">
              <a:spcBef>
                <a:spcPct val="20000"/>
              </a:spcBef>
              <a:buClr>
                <a:srgbClr val="0086BC"/>
              </a:buClr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6BC"/>
              </a:buClr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defTabSz="871418" eaLnBrk="1" fontAlgn="auto" hangingPunct="1">
              <a:spcBef>
                <a:spcPct val="0"/>
              </a:spcBef>
              <a:spcAft>
                <a:spcPct val="50000"/>
              </a:spcAft>
              <a:buFont typeface="Wingdings" pitchFamily="2" charset="2"/>
              <a:buNone/>
              <a:defRPr/>
            </a:pPr>
            <a:r>
              <a:rPr kumimoji="0" lang="de-DE" altLang="de-DE" sz="2700" b="1" kern="0" dirty="0">
                <a:solidFill>
                  <a:srgbClr val="0086BC"/>
                </a:solidFill>
              </a:rPr>
              <a:t>1</a:t>
            </a:r>
            <a:r>
              <a:rPr kumimoji="0" lang="de-DE" altLang="de-DE" sz="2700" b="1" kern="0" dirty="0" smtClean="0">
                <a:solidFill>
                  <a:srgbClr val="0086BC"/>
                </a:solidFill>
              </a:rPr>
              <a:t>. Kurz-Präsentation Bayern</a:t>
            </a:r>
            <a:endParaRPr kumimoji="0" lang="de-DE" altLang="de-DE" sz="2700" b="1" kern="0" dirty="0">
              <a:solidFill>
                <a:srgbClr val="0086BC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761350" y="2179340"/>
            <a:ext cx="8475940" cy="4713729"/>
            <a:chOff x="373781" y="2400384"/>
            <a:chExt cx="8475940" cy="4713729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373781" y="2400384"/>
              <a:ext cx="8475940" cy="4713729"/>
              <a:chOff x="204" y="1299"/>
              <a:chExt cx="5268" cy="2948"/>
            </a:xfrm>
          </p:grpSpPr>
          <p:pic>
            <p:nvPicPr>
              <p:cNvPr id="7" name="Picture 2" descr="logo"/>
              <p:cNvPicPr>
                <a:picLocks noChangeAspect="1" noChangeArrowheads="1"/>
              </p:cNvPicPr>
              <p:nvPr/>
            </p:nvPicPr>
            <p:blipFill>
              <a:blip r:embed="rId4"/>
              <a:srcRect l="13966" t="24638" r="12500"/>
              <a:stretch>
                <a:fillRect/>
              </a:stretch>
            </p:blipFill>
            <p:spPr bwMode="auto">
              <a:xfrm>
                <a:off x="2744" y="1978"/>
                <a:ext cx="960" cy="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3" descr="Siemens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40" y="3432"/>
                <a:ext cx="1504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064" y="1979"/>
                <a:ext cx="432" cy="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5"/>
              <p:cNvPicPr>
                <a:picLocks noChangeAspect="1" noChangeArrowheads="1"/>
              </p:cNvPicPr>
              <p:nvPr/>
            </p:nvPicPr>
            <p:blipFill>
              <a:blip r:embed="rId7"/>
              <a:srcRect l="4288" t="9070" r="4556"/>
              <a:stretch>
                <a:fillRect/>
              </a:stretch>
            </p:blipFill>
            <p:spPr bwMode="auto">
              <a:xfrm>
                <a:off x="3366" y="2409"/>
                <a:ext cx="605" cy="5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6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835" y="3793"/>
                <a:ext cx="1121" cy="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" name="Object 50"/>
              <p:cNvGraphicFramePr>
                <a:graphicFrameLocks noChangeAspect="1"/>
              </p:cNvGraphicFramePr>
              <p:nvPr/>
            </p:nvGraphicFramePr>
            <p:xfrm>
              <a:off x="2472" y="2605"/>
              <a:ext cx="675" cy="3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69" name="Photo Editor Photo" r:id="rId9" imgW="2857899" imgH="1619476" progId="">
                      <p:embed/>
                    </p:oleObj>
                  </mc:Choice>
                  <mc:Fallback>
                    <p:oleObj name="Photo Editor Photo" r:id="rId9" imgW="2857899" imgH="1619476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72" y="2605"/>
                            <a:ext cx="675" cy="3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13" name="Picture 8"/>
              <p:cNvPicPr>
                <a:picLocks noChangeAspect="1" noChangeArrowheads="1"/>
              </p:cNvPicPr>
              <p:nvPr/>
            </p:nvPicPr>
            <p:blipFill>
              <a:blip r:embed="rId11"/>
              <a:srcRect t="33469" r="46620"/>
              <a:stretch>
                <a:fillRect/>
              </a:stretch>
            </p:blipFill>
            <p:spPr bwMode="auto">
              <a:xfrm>
                <a:off x="567" y="1527"/>
                <a:ext cx="386" cy="385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9"/>
              <p:cNvPicPr>
                <a:picLocks noChangeAspect="1" noChangeArrowheads="1"/>
              </p:cNvPicPr>
              <p:nvPr/>
            </p:nvPicPr>
            <p:blipFill>
              <a:blip r:embed="rId12"/>
              <a:srcRect b="28889"/>
              <a:stretch>
                <a:fillRect/>
              </a:stretch>
            </p:blipFill>
            <p:spPr bwMode="auto">
              <a:xfrm>
                <a:off x="337" y="2633"/>
                <a:ext cx="734" cy="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5" name="Object 51"/>
              <p:cNvGraphicFramePr>
                <a:graphicFrameLocks noChangeAspect="1"/>
              </p:cNvGraphicFramePr>
              <p:nvPr/>
            </p:nvGraphicFramePr>
            <p:xfrm>
              <a:off x="2245" y="3159"/>
              <a:ext cx="1756" cy="3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70" name="Photo Editor Photo" r:id="rId13" imgW="2771429" imgH="542857" progId="">
                      <p:embed/>
                    </p:oleObj>
                  </mc:Choice>
                  <mc:Fallback>
                    <p:oleObj name="Photo Editor Photo" r:id="rId13" imgW="2771429" imgH="54285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45" y="3159"/>
                            <a:ext cx="1756" cy="3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52"/>
              <p:cNvGraphicFramePr>
                <a:graphicFrameLocks noChangeAspect="1"/>
              </p:cNvGraphicFramePr>
              <p:nvPr/>
            </p:nvGraphicFramePr>
            <p:xfrm>
              <a:off x="4377" y="2978"/>
              <a:ext cx="724" cy="1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71" name="Photo Editor Photo" r:id="rId15" imgW="1142857" imgH="266737" progId="">
                      <p:embed/>
                    </p:oleObj>
                  </mc:Choice>
                  <mc:Fallback>
                    <p:oleObj name="Photo Editor Photo" r:id="rId15" imgW="1142857" imgH="26673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77" y="2978"/>
                            <a:ext cx="724" cy="1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54"/>
              <p:cNvGraphicFramePr>
                <a:graphicFrameLocks noChangeAspect="1"/>
              </p:cNvGraphicFramePr>
              <p:nvPr/>
            </p:nvGraphicFramePr>
            <p:xfrm>
              <a:off x="2835" y="1481"/>
              <a:ext cx="1091" cy="2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72" name="Photo Editor Photo" r:id="rId17" imgW="1724266" imgH="343039" progId="">
                      <p:embed/>
                    </p:oleObj>
                  </mc:Choice>
                  <mc:Fallback>
                    <p:oleObj name="Photo Editor Photo" r:id="rId17" imgW="1724266" imgH="343039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35" y="1481"/>
                            <a:ext cx="1091" cy="2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55"/>
              <p:cNvGraphicFramePr>
                <a:graphicFrameLocks noChangeAspect="1"/>
              </p:cNvGraphicFramePr>
              <p:nvPr/>
            </p:nvGraphicFramePr>
            <p:xfrm>
              <a:off x="4649" y="1797"/>
              <a:ext cx="821" cy="4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73" name="Photo Editor Photo" r:id="rId19" imgW="2085714" imgH="1019048" progId="">
                      <p:embed/>
                    </p:oleObj>
                  </mc:Choice>
                  <mc:Fallback>
                    <p:oleObj name="Photo Editor Photo" r:id="rId19" imgW="2085714" imgH="1019048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49" y="1797"/>
                            <a:ext cx="821" cy="40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19" name="Picture 15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383" y="2160"/>
                <a:ext cx="495" cy="4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0" name="Object 56"/>
              <p:cNvGraphicFramePr>
                <a:graphicFrameLocks noChangeAspect="1"/>
              </p:cNvGraphicFramePr>
              <p:nvPr/>
            </p:nvGraphicFramePr>
            <p:xfrm>
              <a:off x="1429" y="3975"/>
              <a:ext cx="907" cy="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74" name="Photo Editor Photo" r:id="rId22" imgW="1428949" imgH="428798" progId="">
                      <p:embed/>
                    </p:oleObj>
                  </mc:Choice>
                  <mc:Fallback>
                    <p:oleObj name="Photo Editor Photo" r:id="rId22" imgW="1428949" imgH="428798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9" y="3975"/>
                            <a:ext cx="907" cy="2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21" name="Picture 17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04" y="3930"/>
                <a:ext cx="929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2" name="Object 57"/>
              <p:cNvGraphicFramePr>
                <a:graphicFrameLocks noChangeAspect="1"/>
              </p:cNvGraphicFramePr>
              <p:nvPr/>
            </p:nvGraphicFramePr>
            <p:xfrm>
              <a:off x="280" y="2070"/>
              <a:ext cx="840" cy="2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75" name="Photo Editor Photo" r:id="rId25" imgW="1324160" imgH="419048" progId="">
                      <p:embed/>
                    </p:oleObj>
                  </mc:Choice>
                  <mc:Fallback>
                    <p:oleObj name="Photo Editor Photo" r:id="rId25" imgW="1324160" imgH="419048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0" y="2070"/>
                            <a:ext cx="840" cy="2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23" name="Picture 19" descr="Allianz">
                <a:hlinkClick r:id="rId27"/>
              </p:cNvPr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1429" y="1481"/>
                <a:ext cx="684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0" descr="logo BayWa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1746" y="2887"/>
                <a:ext cx="340" cy="3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21" descr="180px-Linde_logo2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4386" y="3601"/>
                <a:ext cx="1086" cy="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22" descr="logo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4339" y="1299"/>
                <a:ext cx="1081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" name="Picture 282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1751" y="4202286"/>
              <a:ext cx="1159585" cy="498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0556" y="3380544"/>
              <a:ext cx="691848" cy="68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799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_StMWI Version 3">
  <a:themeElements>
    <a:clrScheme name="StMWi">
      <a:dk1>
        <a:sysClr val="windowText" lastClr="000000"/>
      </a:dk1>
      <a:lt1>
        <a:sysClr val="window" lastClr="FFFFFF"/>
      </a:lt1>
      <a:dk2>
        <a:srgbClr val="439ACB"/>
      </a:dk2>
      <a:lt2>
        <a:srgbClr val="DEDEDE"/>
      </a:lt2>
      <a:accent1>
        <a:srgbClr val="999999"/>
      </a:accent1>
      <a:accent2>
        <a:srgbClr val="FF9E21"/>
      </a:accent2>
      <a:accent3>
        <a:srgbClr val="1F497D"/>
      </a:accent3>
      <a:accent4>
        <a:srgbClr val="2C5A93"/>
      </a:accent4>
      <a:accent5>
        <a:srgbClr val="2D76D2"/>
      </a:accent5>
      <a:accent6>
        <a:srgbClr val="67A6F7"/>
      </a:accent6>
      <a:hlink>
        <a:srgbClr val="FF9E21"/>
      </a:hlink>
      <a:folHlink>
        <a:srgbClr val="2D76D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StMWI Version 3">
  <a:themeElements>
    <a:clrScheme name="StMWi">
      <a:dk1>
        <a:sysClr val="windowText" lastClr="000000"/>
      </a:dk1>
      <a:lt1>
        <a:sysClr val="window" lastClr="FFFFFF"/>
      </a:lt1>
      <a:dk2>
        <a:srgbClr val="439ACB"/>
      </a:dk2>
      <a:lt2>
        <a:srgbClr val="DEDEDE"/>
      </a:lt2>
      <a:accent1>
        <a:srgbClr val="999999"/>
      </a:accent1>
      <a:accent2>
        <a:srgbClr val="FF9E21"/>
      </a:accent2>
      <a:accent3>
        <a:srgbClr val="1F497D"/>
      </a:accent3>
      <a:accent4>
        <a:srgbClr val="2C5A93"/>
      </a:accent4>
      <a:accent5>
        <a:srgbClr val="2D76D2"/>
      </a:accent5>
      <a:accent6>
        <a:srgbClr val="67A6F7"/>
      </a:accent6>
      <a:hlink>
        <a:srgbClr val="FF9E21"/>
      </a:hlink>
      <a:folHlink>
        <a:srgbClr val="2D76D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StMWI Version 3">
  <a:themeElements>
    <a:clrScheme name="StMWi">
      <a:dk1>
        <a:sysClr val="windowText" lastClr="000000"/>
      </a:dk1>
      <a:lt1>
        <a:sysClr val="window" lastClr="FFFFFF"/>
      </a:lt1>
      <a:dk2>
        <a:srgbClr val="439ACB"/>
      </a:dk2>
      <a:lt2>
        <a:srgbClr val="DEDEDE"/>
      </a:lt2>
      <a:accent1>
        <a:srgbClr val="999999"/>
      </a:accent1>
      <a:accent2>
        <a:srgbClr val="FF9E21"/>
      </a:accent2>
      <a:accent3>
        <a:srgbClr val="1F497D"/>
      </a:accent3>
      <a:accent4>
        <a:srgbClr val="2C5A93"/>
      </a:accent4>
      <a:accent5>
        <a:srgbClr val="2D76D2"/>
      </a:accent5>
      <a:accent6>
        <a:srgbClr val="67A6F7"/>
      </a:accent6>
      <a:hlink>
        <a:srgbClr val="FF9E21"/>
      </a:hlink>
      <a:folHlink>
        <a:srgbClr val="2D76D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StMWI Version 3">
  <a:themeElements>
    <a:clrScheme name="StMWi">
      <a:dk1>
        <a:sysClr val="windowText" lastClr="000000"/>
      </a:dk1>
      <a:lt1>
        <a:sysClr val="window" lastClr="FFFFFF"/>
      </a:lt1>
      <a:dk2>
        <a:srgbClr val="439ACB"/>
      </a:dk2>
      <a:lt2>
        <a:srgbClr val="DEDEDE"/>
      </a:lt2>
      <a:accent1>
        <a:srgbClr val="999999"/>
      </a:accent1>
      <a:accent2>
        <a:srgbClr val="FF9E21"/>
      </a:accent2>
      <a:accent3>
        <a:srgbClr val="1F497D"/>
      </a:accent3>
      <a:accent4>
        <a:srgbClr val="2C5A93"/>
      </a:accent4>
      <a:accent5>
        <a:srgbClr val="2D76D2"/>
      </a:accent5>
      <a:accent6>
        <a:srgbClr val="67A6F7"/>
      </a:accent6>
      <a:hlink>
        <a:srgbClr val="FF9E21"/>
      </a:hlink>
      <a:folHlink>
        <a:srgbClr val="2D76D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6_StMWI Version 3">
  <a:themeElements>
    <a:clrScheme name="StMWi">
      <a:dk1>
        <a:sysClr val="windowText" lastClr="000000"/>
      </a:dk1>
      <a:lt1>
        <a:sysClr val="window" lastClr="FFFFFF"/>
      </a:lt1>
      <a:dk2>
        <a:srgbClr val="439ACB"/>
      </a:dk2>
      <a:lt2>
        <a:srgbClr val="DEDEDE"/>
      </a:lt2>
      <a:accent1>
        <a:srgbClr val="999999"/>
      </a:accent1>
      <a:accent2>
        <a:srgbClr val="FF9E21"/>
      </a:accent2>
      <a:accent3>
        <a:srgbClr val="1F497D"/>
      </a:accent3>
      <a:accent4>
        <a:srgbClr val="2C5A93"/>
      </a:accent4>
      <a:accent5>
        <a:srgbClr val="2D76D2"/>
      </a:accent5>
      <a:accent6>
        <a:srgbClr val="67A6F7"/>
      </a:accent6>
      <a:hlink>
        <a:srgbClr val="FF9E21"/>
      </a:hlink>
      <a:folHlink>
        <a:srgbClr val="2D76D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tMWI Version 3">
  <a:themeElements>
    <a:clrScheme name="StMWi">
      <a:dk1>
        <a:sysClr val="windowText" lastClr="000000"/>
      </a:dk1>
      <a:lt1>
        <a:sysClr val="window" lastClr="FFFFFF"/>
      </a:lt1>
      <a:dk2>
        <a:srgbClr val="439ACB"/>
      </a:dk2>
      <a:lt2>
        <a:srgbClr val="DEDEDE"/>
      </a:lt2>
      <a:accent1>
        <a:srgbClr val="999999"/>
      </a:accent1>
      <a:accent2>
        <a:srgbClr val="FF9E21"/>
      </a:accent2>
      <a:accent3>
        <a:srgbClr val="1F497D"/>
      </a:accent3>
      <a:accent4>
        <a:srgbClr val="2C5A93"/>
      </a:accent4>
      <a:accent5>
        <a:srgbClr val="2D76D2"/>
      </a:accent5>
      <a:accent6>
        <a:srgbClr val="67A6F7"/>
      </a:accent6>
      <a:hlink>
        <a:srgbClr val="FF9E21"/>
      </a:hlink>
      <a:folHlink>
        <a:srgbClr val="2D76D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StMWI Version 3">
  <a:themeElements>
    <a:clrScheme name="StMWi">
      <a:dk1>
        <a:sysClr val="windowText" lastClr="000000"/>
      </a:dk1>
      <a:lt1>
        <a:sysClr val="window" lastClr="FFFFFF"/>
      </a:lt1>
      <a:dk2>
        <a:srgbClr val="439ACB"/>
      </a:dk2>
      <a:lt2>
        <a:srgbClr val="DEDEDE"/>
      </a:lt2>
      <a:accent1>
        <a:srgbClr val="999999"/>
      </a:accent1>
      <a:accent2>
        <a:srgbClr val="FF9E21"/>
      </a:accent2>
      <a:accent3>
        <a:srgbClr val="1F497D"/>
      </a:accent3>
      <a:accent4>
        <a:srgbClr val="2C5A93"/>
      </a:accent4>
      <a:accent5>
        <a:srgbClr val="2D76D2"/>
      </a:accent5>
      <a:accent6>
        <a:srgbClr val="67A6F7"/>
      </a:accent6>
      <a:hlink>
        <a:srgbClr val="FF9E21"/>
      </a:hlink>
      <a:folHlink>
        <a:srgbClr val="2D76D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StMWI Version 3">
  <a:themeElements>
    <a:clrScheme name="StMWi">
      <a:dk1>
        <a:sysClr val="windowText" lastClr="000000"/>
      </a:dk1>
      <a:lt1>
        <a:sysClr val="window" lastClr="FFFFFF"/>
      </a:lt1>
      <a:dk2>
        <a:srgbClr val="439ACB"/>
      </a:dk2>
      <a:lt2>
        <a:srgbClr val="DEDEDE"/>
      </a:lt2>
      <a:accent1>
        <a:srgbClr val="999999"/>
      </a:accent1>
      <a:accent2>
        <a:srgbClr val="FF9E21"/>
      </a:accent2>
      <a:accent3>
        <a:srgbClr val="1F497D"/>
      </a:accent3>
      <a:accent4>
        <a:srgbClr val="2C5A93"/>
      </a:accent4>
      <a:accent5>
        <a:srgbClr val="2D76D2"/>
      </a:accent5>
      <a:accent6>
        <a:srgbClr val="67A6F7"/>
      </a:accent6>
      <a:hlink>
        <a:srgbClr val="FF9E21"/>
      </a:hlink>
      <a:folHlink>
        <a:srgbClr val="2D76D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StMWI Version 3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StMWI Version 3">
  <a:themeElements>
    <a:clrScheme name="StMWi">
      <a:dk1>
        <a:sysClr val="windowText" lastClr="000000"/>
      </a:dk1>
      <a:lt1>
        <a:sysClr val="window" lastClr="FFFFFF"/>
      </a:lt1>
      <a:dk2>
        <a:srgbClr val="439ACB"/>
      </a:dk2>
      <a:lt2>
        <a:srgbClr val="DEDEDE"/>
      </a:lt2>
      <a:accent1>
        <a:srgbClr val="999999"/>
      </a:accent1>
      <a:accent2>
        <a:srgbClr val="FF9E21"/>
      </a:accent2>
      <a:accent3>
        <a:srgbClr val="1F497D"/>
      </a:accent3>
      <a:accent4>
        <a:srgbClr val="2C5A93"/>
      </a:accent4>
      <a:accent5>
        <a:srgbClr val="2D76D2"/>
      </a:accent5>
      <a:accent6>
        <a:srgbClr val="67A6F7"/>
      </a:accent6>
      <a:hlink>
        <a:srgbClr val="FF9E21"/>
      </a:hlink>
      <a:folHlink>
        <a:srgbClr val="2D76D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stmwivt</Template>
  <TotalTime>0</TotalTime>
  <Words>574</Words>
  <Application>Microsoft Office PowerPoint</Application>
  <PresentationFormat>Vlastní</PresentationFormat>
  <Paragraphs>250</Paragraphs>
  <Slides>29</Slides>
  <Notes>26</Notes>
  <HiddenSlides>0</HiddenSlides>
  <MMClips>0</MMClips>
  <ScaleCrop>false</ScaleCrop>
  <HeadingPairs>
    <vt:vector size="6" baseType="variant">
      <vt:variant>
        <vt:lpstr>Motiv</vt:lpstr>
      </vt:variant>
      <vt:variant>
        <vt:i4>11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41" baseType="lpstr">
      <vt:lpstr>13_StMWI Version 3</vt:lpstr>
      <vt:lpstr>14_StMWI Version 3</vt:lpstr>
      <vt:lpstr>15_StMWI Version 3</vt:lpstr>
      <vt:lpstr>16_StMWI Version 3</vt:lpstr>
      <vt:lpstr>StMWI Version 3</vt:lpstr>
      <vt:lpstr>17_StMWI Version 3</vt:lpstr>
      <vt:lpstr>1_StMWI Version 3</vt:lpstr>
      <vt:lpstr>2_StMWI Version 3</vt:lpstr>
      <vt:lpstr>3_StMWI Version 3</vt:lpstr>
      <vt:lpstr>4_StMWI Version 3</vt:lpstr>
      <vt:lpstr>1_Larissa</vt:lpstr>
      <vt:lpstr>Photo Editor Photo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StMWIVT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Euringer Katharina</dc:creator>
  <cp:lastModifiedBy>Petra</cp:lastModifiedBy>
  <cp:revision>617</cp:revision>
  <cp:lastPrinted>2015-09-18T14:26:35Z</cp:lastPrinted>
  <dcterms:created xsi:type="dcterms:W3CDTF">2012-05-14T11:03:38Z</dcterms:created>
  <dcterms:modified xsi:type="dcterms:W3CDTF">2018-10-17T09:25:40Z</dcterms:modified>
</cp:coreProperties>
</file>