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565" r:id="rId5"/>
    <p:sldId id="303" r:id="rId6"/>
    <p:sldId id="268" r:id="rId7"/>
    <p:sldId id="257" r:id="rId8"/>
    <p:sldId id="889" r:id="rId9"/>
    <p:sldId id="877" r:id="rId10"/>
    <p:sldId id="883" r:id="rId11"/>
    <p:sldId id="891" r:id="rId12"/>
    <p:sldId id="890" r:id="rId13"/>
    <p:sldId id="729" r:id="rId14"/>
    <p:sldId id="706" r:id="rId15"/>
    <p:sldId id="873" r:id="rId16"/>
    <p:sldId id="310" r:id="rId17"/>
    <p:sldId id="314" r:id="rId18"/>
    <p:sldId id="871" r:id="rId19"/>
    <p:sldId id="887" r:id="rId20"/>
    <p:sldId id="886" r:id="rId21"/>
    <p:sldId id="882" r:id="rId22"/>
    <p:sldId id="888" r:id="rId23"/>
    <p:sldId id="291" r:id="rId24"/>
    <p:sldId id="271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SemiBold" panose="00000700000000000000" pitchFamily="2" charset="0"/>
      <p:regular r:id="rId37"/>
      <p:bold r:id="rId38"/>
      <p:italic r:id="rId39"/>
      <p:boldItalic r:id="rId4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9A9FB-EEC6-4835-9245-0B8BFDA5CA43}" v="61" dt="2023-01-23T11:13:54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5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Hoppmann" userId="abf8e773-6d5e-46f4-a212-b7a3b8035d84" providerId="ADAL" clId="{8C69E9F9-4ADA-401F-9612-35743C97FCCB}"/>
    <pc:docChg chg="modSld">
      <pc:chgData name="Nina Hoppmann" userId="abf8e773-6d5e-46f4-a212-b7a3b8035d84" providerId="ADAL" clId="{8C69E9F9-4ADA-401F-9612-35743C97FCCB}" dt="2022-08-23T11:20:20.765" v="2" actId="113"/>
      <pc:docMkLst>
        <pc:docMk/>
      </pc:docMkLst>
      <pc:sldChg chg="modSp mod">
        <pc:chgData name="Nina Hoppmann" userId="abf8e773-6d5e-46f4-a212-b7a3b8035d84" providerId="ADAL" clId="{8C69E9F9-4ADA-401F-9612-35743C97FCCB}" dt="2022-08-23T11:20:20.765" v="2" actId="113"/>
        <pc:sldMkLst>
          <pc:docMk/>
          <pc:sldMk cId="3262282590" sldId="579"/>
        </pc:sldMkLst>
        <pc:spChg chg="mod">
          <ac:chgData name="Nina Hoppmann" userId="abf8e773-6d5e-46f4-a212-b7a3b8035d84" providerId="ADAL" clId="{8C69E9F9-4ADA-401F-9612-35743C97FCCB}" dt="2022-08-23T11:20:20.765" v="2" actId="113"/>
          <ac:spMkLst>
            <pc:docMk/>
            <pc:sldMk cId="3262282590" sldId="579"/>
            <ac:spMk id="5" creationId="{6A67270A-F200-98CD-A888-312BBF8B590B}"/>
          </ac:spMkLst>
        </pc:spChg>
      </pc:sldChg>
    </pc:docChg>
  </pc:docChgLst>
  <pc:docChgLst>
    <pc:chgData name="Nina Hoppmann" userId="abf8e773-6d5e-46f4-a212-b7a3b8035d84" providerId="ADAL" clId="{00A81941-9105-459B-B9ED-B0C3BAE7DD1B}"/>
    <pc:docChg chg="undo redo custSel addSld delSld modSld sldOrd delMainMaster">
      <pc:chgData name="Nina Hoppmann" userId="abf8e773-6d5e-46f4-a212-b7a3b8035d84" providerId="ADAL" clId="{00A81941-9105-459B-B9ED-B0C3BAE7DD1B}" dt="2022-11-17T08:39:15.132" v="742"/>
      <pc:docMkLst>
        <pc:docMk/>
      </pc:docMkLst>
      <pc:sldChg chg="modSp add del mod">
        <pc:chgData name="Nina Hoppmann" userId="abf8e773-6d5e-46f4-a212-b7a3b8035d84" providerId="ADAL" clId="{00A81941-9105-459B-B9ED-B0C3BAE7DD1B}" dt="2022-11-15T07:43:51.125" v="541" actId="1036"/>
        <pc:sldMkLst>
          <pc:docMk/>
          <pc:sldMk cId="1642934970" sldId="257"/>
        </pc:sldMkLst>
        <pc:spChg chg="mod">
          <ac:chgData name="Nina Hoppmann" userId="abf8e773-6d5e-46f4-a212-b7a3b8035d84" providerId="ADAL" clId="{00A81941-9105-459B-B9ED-B0C3BAE7DD1B}" dt="2022-11-15T07:43:51.125" v="541" actId="1036"/>
          <ac:spMkLst>
            <pc:docMk/>
            <pc:sldMk cId="1642934970" sldId="257"/>
            <ac:spMk id="2" creationId="{6FF1AF75-808C-4348-8671-C3E7C12607AE}"/>
          </ac:spMkLst>
        </pc:spChg>
      </pc:sldChg>
      <pc:sldChg chg="modSp del mod">
        <pc:chgData name="Nina Hoppmann" userId="abf8e773-6d5e-46f4-a212-b7a3b8035d84" providerId="ADAL" clId="{00A81941-9105-459B-B9ED-B0C3BAE7DD1B}" dt="2022-11-15T07:43:55.177" v="542" actId="47"/>
        <pc:sldMkLst>
          <pc:docMk/>
          <pc:sldMk cId="1080304100" sldId="258"/>
        </pc:sldMkLst>
        <pc:spChg chg="mod">
          <ac:chgData name="Nina Hoppmann" userId="abf8e773-6d5e-46f4-a212-b7a3b8035d84" providerId="ADAL" clId="{00A81941-9105-459B-B9ED-B0C3BAE7DD1B}" dt="2022-11-14T11:38:48.177" v="169" actId="1036"/>
          <ac:spMkLst>
            <pc:docMk/>
            <pc:sldMk cId="1080304100" sldId="258"/>
            <ac:spMk id="8" creationId="{54BABEA5-12EB-8A47-B71D-9EC983F4869D}"/>
          </ac:spMkLst>
        </pc:spChg>
      </pc:sldChg>
      <pc:sldChg chg="add del">
        <pc:chgData name="Nina Hoppmann" userId="abf8e773-6d5e-46f4-a212-b7a3b8035d84" providerId="ADAL" clId="{00A81941-9105-459B-B9ED-B0C3BAE7DD1B}" dt="2022-11-17T08:39:15.132" v="742"/>
        <pc:sldMkLst>
          <pc:docMk/>
          <pc:sldMk cId="1121371840" sldId="258"/>
        </pc:sldMkLst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1058563292" sldId="266"/>
        </pc:sldMkLst>
      </pc:sldChg>
      <pc:sldChg chg="modSp mod">
        <pc:chgData name="Nina Hoppmann" userId="abf8e773-6d5e-46f4-a212-b7a3b8035d84" providerId="ADAL" clId="{00A81941-9105-459B-B9ED-B0C3BAE7DD1B}" dt="2022-11-16T06:25:14.431" v="739" actId="27636"/>
        <pc:sldMkLst>
          <pc:docMk/>
          <pc:sldMk cId="2389805140" sldId="278"/>
        </pc:sldMkLst>
        <pc:spChg chg="mod">
          <ac:chgData name="Nina Hoppmann" userId="abf8e773-6d5e-46f4-a212-b7a3b8035d84" providerId="ADAL" clId="{00A81941-9105-459B-B9ED-B0C3BAE7DD1B}" dt="2022-11-16T06:25:14.431" v="739" actId="27636"/>
          <ac:spMkLst>
            <pc:docMk/>
            <pc:sldMk cId="2389805140" sldId="278"/>
            <ac:spMk id="8" creationId="{DB577497-791C-59C9-E14D-4119F092368D}"/>
          </ac:spMkLst>
        </pc:spChg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4273619315" sldId="284"/>
        </pc:sldMkLst>
      </pc:sldChg>
      <pc:sldChg chg="add del">
        <pc:chgData name="Nina Hoppmann" userId="abf8e773-6d5e-46f4-a212-b7a3b8035d84" providerId="ADAL" clId="{00A81941-9105-459B-B9ED-B0C3BAE7DD1B}" dt="2022-11-17T08:39:15.132" v="742"/>
        <pc:sldMkLst>
          <pc:docMk/>
          <pc:sldMk cId="3641881095" sldId="285"/>
        </pc:sldMkLst>
      </pc:sldChg>
      <pc:sldChg chg="add del">
        <pc:chgData name="Nina Hoppmann" userId="abf8e773-6d5e-46f4-a212-b7a3b8035d84" providerId="ADAL" clId="{00A81941-9105-459B-B9ED-B0C3BAE7DD1B}" dt="2022-11-17T08:39:15.132" v="742"/>
        <pc:sldMkLst>
          <pc:docMk/>
          <pc:sldMk cId="3220701612" sldId="286"/>
        </pc:sldMkLst>
      </pc:sldChg>
      <pc:sldChg chg="add del">
        <pc:chgData name="Nina Hoppmann" userId="abf8e773-6d5e-46f4-a212-b7a3b8035d84" providerId="ADAL" clId="{00A81941-9105-459B-B9ED-B0C3BAE7DD1B}" dt="2022-11-17T08:39:15.132" v="742"/>
        <pc:sldMkLst>
          <pc:docMk/>
          <pc:sldMk cId="4168230372" sldId="287"/>
        </pc:sldMkLst>
      </pc:sldChg>
      <pc:sldChg chg="add del">
        <pc:chgData name="Nina Hoppmann" userId="abf8e773-6d5e-46f4-a212-b7a3b8035d84" providerId="ADAL" clId="{00A81941-9105-459B-B9ED-B0C3BAE7DD1B}" dt="2022-11-17T08:39:15.132" v="742"/>
        <pc:sldMkLst>
          <pc:docMk/>
          <pc:sldMk cId="2791851040" sldId="288"/>
        </pc:sldMkLst>
      </pc:sldChg>
      <pc:sldChg chg="add del">
        <pc:chgData name="Nina Hoppmann" userId="abf8e773-6d5e-46f4-a212-b7a3b8035d84" providerId="ADAL" clId="{00A81941-9105-459B-B9ED-B0C3BAE7DD1B}" dt="2022-11-17T08:39:15.132" v="742"/>
        <pc:sldMkLst>
          <pc:docMk/>
          <pc:sldMk cId="3712115394" sldId="289"/>
        </pc:sldMkLst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3669689208" sldId="290"/>
        </pc:sldMkLst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3283554924" sldId="292"/>
        </pc:sldMkLst>
      </pc:sldChg>
      <pc:sldChg chg="modSp mod">
        <pc:chgData name="Nina Hoppmann" userId="abf8e773-6d5e-46f4-a212-b7a3b8035d84" providerId="ADAL" clId="{00A81941-9105-459B-B9ED-B0C3BAE7DD1B}" dt="2022-11-14T11:37:48.841" v="96" actId="1035"/>
        <pc:sldMkLst>
          <pc:docMk/>
          <pc:sldMk cId="2416609646" sldId="303"/>
        </pc:sldMkLst>
        <pc:spChg chg="mod">
          <ac:chgData name="Nina Hoppmann" userId="abf8e773-6d5e-46f4-a212-b7a3b8035d84" providerId="ADAL" clId="{00A81941-9105-459B-B9ED-B0C3BAE7DD1B}" dt="2022-11-14T11:37:48.841" v="96" actId="1035"/>
          <ac:spMkLst>
            <pc:docMk/>
            <pc:sldMk cId="2416609646" sldId="303"/>
            <ac:spMk id="3" creationId="{CC31523A-CB58-D14D-9115-7E9F7D66F22F}"/>
          </ac:spMkLst>
        </pc:spChg>
      </pc:sldChg>
      <pc:sldChg chg="modSp mod">
        <pc:chgData name="Nina Hoppmann" userId="abf8e773-6d5e-46f4-a212-b7a3b8035d84" providerId="ADAL" clId="{00A81941-9105-459B-B9ED-B0C3BAE7DD1B}" dt="2022-11-14T11:40:25.184" v="217" actId="1035"/>
        <pc:sldMkLst>
          <pc:docMk/>
          <pc:sldMk cId="407493488" sldId="310"/>
        </pc:sldMkLst>
        <pc:spChg chg="mod">
          <ac:chgData name="Nina Hoppmann" userId="abf8e773-6d5e-46f4-a212-b7a3b8035d84" providerId="ADAL" clId="{00A81941-9105-459B-B9ED-B0C3BAE7DD1B}" dt="2022-11-14T11:40:25.184" v="217" actId="1035"/>
          <ac:spMkLst>
            <pc:docMk/>
            <pc:sldMk cId="407493488" sldId="310"/>
            <ac:spMk id="8" creationId="{54BABEA5-12EB-8A47-B71D-9EC983F4869D}"/>
          </ac:spMkLst>
        </pc:spChg>
      </pc:sldChg>
      <pc:sldChg chg="add del">
        <pc:chgData name="Nina Hoppmann" userId="abf8e773-6d5e-46f4-a212-b7a3b8035d84" providerId="ADAL" clId="{00A81941-9105-459B-B9ED-B0C3BAE7DD1B}" dt="2022-11-15T07:42:02.110" v="454"/>
        <pc:sldMkLst>
          <pc:docMk/>
          <pc:sldMk cId="1453259622" sldId="430"/>
        </pc:sldMkLst>
      </pc:sldChg>
      <pc:sldChg chg="addSp delSp modSp mod">
        <pc:chgData name="Nina Hoppmann" userId="abf8e773-6d5e-46f4-a212-b7a3b8035d84" providerId="ADAL" clId="{00A81941-9105-459B-B9ED-B0C3BAE7DD1B}" dt="2022-11-15T07:02:17.445" v="228" actId="27614"/>
        <pc:sldMkLst>
          <pc:docMk/>
          <pc:sldMk cId="2887527906" sldId="565"/>
        </pc:sldMkLst>
        <pc:picChg chg="add del mod">
          <ac:chgData name="Nina Hoppmann" userId="abf8e773-6d5e-46f4-a212-b7a3b8035d84" providerId="ADAL" clId="{00A81941-9105-459B-B9ED-B0C3BAE7DD1B}" dt="2022-11-15T07:02:10.135" v="226" actId="478"/>
          <ac:picMkLst>
            <pc:docMk/>
            <pc:sldMk cId="2887527906" sldId="565"/>
            <ac:picMk id="4" creationId="{7B478C1C-B120-43E9-91F1-E600E54F9B93}"/>
          </ac:picMkLst>
        </pc:picChg>
        <pc:picChg chg="del">
          <ac:chgData name="Nina Hoppmann" userId="abf8e773-6d5e-46f4-a212-b7a3b8035d84" providerId="ADAL" clId="{00A81941-9105-459B-B9ED-B0C3BAE7DD1B}" dt="2022-11-14T11:32:03.704" v="0" actId="478"/>
          <ac:picMkLst>
            <pc:docMk/>
            <pc:sldMk cId="2887527906" sldId="565"/>
            <ac:picMk id="5" creationId="{4932D8B5-8405-F7EA-DEF3-2F9B8E9D251A}"/>
          </ac:picMkLst>
        </pc:picChg>
        <pc:picChg chg="add mod">
          <ac:chgData name="Nina Hoppmann" userId="abf8e773-6d5e-46f4-a212-b7a3b8035d84" providerId="ADAL" clId="{00A81941-9105-459B-B9ED-B0C3BAE7DD1B}" dt="2022-11-15T07:02:17.445" v="228" actId="27614"/>
          <ac:picMkLst>
            <pc:docMk/>
            <pc:sldMk cId="2887527906" sldId="565"/>
            <ac:picMk id="8" creationId="{C517463F-4AD0-B11E-8567-DA94DDA39FF3}"/>
          </ac:picMkLst>
        </pc:picChg>
      </pc:sldChg>
      <pc:sldChg chg="modSp mod">
        <pc:chgData name="Nina Hoppmann" userId="abf8e773-6d5e-46f4-a212-b7a3b8035d84" providerId="ADAL" clId="{00A81941-9105-459B-B9ED-B0C3BAE7DD1B}" dt="2022-11-14T11:39:36.013" v="183" actId="6549"/>
        <pc:sldMkLst>
          <pc:docMk/>
          <pc:sldMk cId="3877622475" sldId="706"/>
        </pc:sldMkLst>
        <pc:spChg chg="mod">
          <ac:chgData name="Nina Hoppmann" userId="abf8e773-6d5e-46f4-a212-b7a3b8035d84" providerId="ADAL" clId="{00A81941-9105-459B-B9ED-B0C3BAE7DD1B}" dt="2022-11-14T11:39:36.013" v="183" actId="6549"/>
          <ac:spMkLst>
            <pc:docMk/>
            <pc:sldMk cId="3877622475" sldId="706"/>
            <ac:spMk id="8" creationId="{54BABEA5-12EB-8A47-B71D-9EC983F4869D}"/>
          </ac:spMkLst>
        </pc:spChg>
      </pc:sldChg>
      <pc:sldChg chg="delSp modSp mod">
        <pc:chgData name="Nina Hoppmann" userId="abf8e773-6d5e-46f4-a212-b7a3b8035d84" providerId="ADAL" clId="{00A81941-9105-459B-B9ED-B0C3BAE7DD1B}" dt="2022-11-15T07:47:06.669" v="562" actId="1036"/>
        <pc:sldMkLst>
          <pc:docMk/>
          <pc:sldMk cId="2753042607" sldId="718"/>
        </pc:sldMkLst>
        <pc:spChg chg="mod">
          <ac:chgData name="Nina Hoppmann" userId="abf8e773-6d5e-46f4-a212-b7a3b8035d84" providerId="ADAL" clId="{00A81941-9105-459B-B9ED-B0C3BAE7DD1B}" dt="2022-11-15T07:47:06.669" v="562" actId="1036"/>
          <ac:spMkLst>
            <pc:docMk/>
            <pc:sldMk cId="2753042607" sldId="718"/>
            <ac:spMk id="5" creationId="{6A67270A-F200-98CD-A888-312BBF8B590B}"/>
          </ac:spMkLst>
        </pc:spChg>
        <pc:spChg chg="mod">
          <ac:chgData name="Nina Hoppmann" userId="abf8e773-6d5e-46f4-a212-b7a3b8035d84" providerId="ADAL" clId="{00A81941-9105-459B-B9ED-B0C3BAE7DD1B}" dt="2022-11-15T07:47:04.237" v="551" actId="1036"/>
          <ac:spMkLst>
            <pc:docMk/>
            <pc:sldMk cId="2753042607" sldId="718"/>
            <ac:spMk id="8" creationId="{EE96FDCE-05E6-DF35-08A5-887F5090F6C6}"/>
          </ac:spMkLst>
        </pc:spChg>
        <pc:picChg chg="del">
          <ac:chgData name="Nina Hoppmann" userId="abf8e773-6d5e-46f4-a212-b7a3b8035d84" providerId="ADAL" clId="{00A81941-9105-459B-B9ED-B0C3BAE7DD1B}" dt="2022-11-14T11:40:33.714" v="224" actId="478"/>
          <ac:picMkLst>
            <pc:docMk/>
            <pc:sldMk cId="2753042607" sldId="718"/>
            <ac:picMk id="3" creationId="{52364DDB-BD84-3161-2149-0C977916DBC3}"/>
          </ac:picMkLst>
        </pc:picChg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156440900" sldId="725"/>
        </pc:sldMkLst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2303445841" sldId="726"/>
        </pc:sldMkLst>
      </pc:sldChg>
      <pc:sldChg chg="del">
        <pc:chgData name="Nina Hoppmann" userId="abf8e773-6d5e-46f4-a212-b7a3b8035d84" providerId="ADAL" clId="{00A81941-9105-459B-B9ED-B0C3BAE7DD1B}" dt="2022-11-14T11:40:36.703" v="225" actId="47"/>
        <pc:sldMkLst>
          <pc:docMk/>
          <pc:sldMk cId="2151149082" sldId="727"/>
        </pc:sldMkLst>
      </pc:sldChg>
      <pc:sldChg chg="del">
        <pc:chgData name="Nina Hoppmann" userId="abf8e773-6d5e-46f4-a212-b7a3b8035d84" providerId="ADAL" clId="{00A81941-9105-459B-B9ED-B0C3BAE7DD1B}" dt="2022-11-14T11:40:36.703" v="225" actId="47"/>
        <pc:sldMkLst>
          <pc:docMk/>
          <pc:sldMk cId="2338276879" sldId="728"/>
        </pc:sldMkLst>
      </pc:sldChg>
      <pc:sldChg chg="modSp mod">
        <pc:chgData name="Nina Hoppmann" userId="abf8e773-6d5e-46f4-a212-b7a3b8035d84" providerId="ADAL" clId="{00A81941-9105-459B-B9ED-B0C3BAE7DD1B}" dt="2022-11-14T11:38:59.649" v="173" actId="20577"/>
        <pc:sldMkLst>
          <pc:docMk/>
          <pc:sldMk cId="1030243194" sldId="729"/>
        </pc:sldMkLst>
        <pc:spChg chg="mod">
          <ac:chgData name="Nina Hoppmann" userId="abf8e773-6d5e-46f4-a212-b7a3b8035d84" providerId="ADAL" clId="{00A81941-9105-459B-B9ED-B0C3BAE7DD1B}" dt="2022-11-14T11:38:59.649" v="173" actId="20577"/>
          <ac:spMkLst>
            <pc:docMk/>
            <pc:sldMk cId="1030243194" sldId="729"/>
            <ac:spMk id="8" creationId="{54BABEA5-12EB-8A47-B71D-9EC983F4869D}"/>
          </ac:spMkLst>
        </pc:spChg>
      </pc:sldChg>
      <pc:sldChg chg="modSp add mod">
        <pc:chgData name="Nina Hoppmann" userId="abf8e773-6d5e-46f4-a212-b7a3b8035d84" providerId="ADAL" clId="{00A81941-9105-459B-B9ED-B0C3BAE7DD1B}" dt="2022-11-15T07:47:18.833" v="581" actId="1035"/>
        <pc:sldMkLst>
          <pc:docMk/>
          <pc:sldMk cId="1427397128" sldId="730"/>
        </pc:sldMkLst>
        <pc:spChg chg="mod">
          <ac:chgData name="Nina Hoppmann" userId="abf8e773-6d5e-46f4-a212-b7a3b8035d84" providerId="ADAL" clId="{00A81941-9105-459B-B9ED-B0C3BAE7DD1B}" dt="2022-11-15T07:47:11.015" v="572" actId="1036"/>
          <ac:spMkLst>
            <pc:docMk/>
            <pc:sldMk cId="1427397128" sldId="730"/>
            <ac:spMk id="5" creationId="{6A67270A-F200-98CD-A888-312BBF8B590B}"/>
          </ac:spMkLst>
        </pc:spChg>
        <pc:spChg chg="mod">
          <ac:chgData name="Nina Hoppmann" userId="abf8e773-6d5e-46f4-a212-b7a3b8035d84" providerId="ADAL" clId="{00A81941-9105-459B-B9ED-B0C3BAE7DD1B}" dt="2022-11-15T07:47:18.833" v="581" actId="1035"/>
          <ac:spMkLst>
            <pc:docMk/>
            <pc:sldMk cId="1427397128" sldId="730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00A81941-9105-459B-B9ED-B0C3BAE7DD1B}" dt="2022-11-14T11:40:36.703" v="225" actId="47"/>
        <pc:sldMkLst>
          <pc:docMk/>
          <pc:sldMk cId="2933480883" sldId="730"/>
        </pc:sldMkLst>
      </pc:sldChg>
      <pc:sldChg chg="modSp add mod">
        <pc:chgData name="Nina Hoppmann" userId="abf8e773-6d5e-46f4-a212-b7a3b8035d84" providerId="ADAL" clId="{00A81941-9105-459B-B9ED-B0C3BAE7DD1B}" dt="2022-11-15T07:47:24.260" v="596" actId="1036"/>
        <pc:sldMkLst>
          <pc:docMk/>
          <pc:sldMk cId="767025561" sldId="731"/>
        </pc:sldMkLst>
        <pc:spChg chg="mod">
          <ac:chgData name="Nina Hoppmann" userId="abf8e773-6d5e-46f4-a212-b7a3b8035d84" providerId="ADAL" clId="{00A81941-9105-459B-B9ED-B0C3BAE7DD1B}" dt="2022-11-15T07:47:24.260" v="596" actId="1036"/>
          <ac:spMkLst>
            <pc:docMk/>
            <pc:sldMk cId="767025561" sldId="731"/>
            <ac:spMk id="5" creationId="{6A67270A-F200-98CD-A888-312BBF8B590B}"/>
          </ac:spMkLst>
        </pc:spChg>
        <pc:spChg chg="mod">
          <ac:chgData name="Nina Hoppmann" userId="abf8e773-6d5e-46f4-a212-b7a3b8035d84" providerId="ADAL" clId="{00A81941-9105-459B-B9ED-B0C3BAE7DD1B}" dt="2022-11-15T07:47:22.625" v="587" actId="1036"/>
          <ac:spMkLst>
            <pc:docMk/>
            <pc:sldMk cId="767025561" sldId="731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1121371840" sldId="731"/>
        </pc:sldMkLst>
      </pc:sldChg>
      <pc:sldChg chg="del">
        <pc:chgData name="Nina Hoppmann" userId="abf8e773-6d5e-46f4-a212-b7a3b8035d84" providerId="ADAL" clId="{00A81941-9105-459B-B9ED-B0C3BAE7DD1B}" dt="2022-11-14T11:38:54.671" v="170" actId="47"/>
        <pc:sldMkLst>
          <pc:docMk/>
          <pc:sldMk cId="1084524790" sldId="732"/>
        </pc:sldMkLst>
      </pc:sldChg>
      <pc:sldChg chg="addSp modSp new del mod">
        <pc:chgData name="Nina Hoppmann" userId="abf8e773-6d5e-46f4-a212-b7a3b8035d84" providerId="ADAL" clId="{00A81941-9105-459B-B9ED-B0C3BAE7DD1B}" dt="2022-11-14T11:33:42.562" v="14" actId="47"/>
        <pc:sldMkLst>
          <pc:docMk/>
          <pc:sldMk cId="2944610119" sldId="733"/>
        </pc:sldMkLst>
        <pc:picChg chg="add mod">
          <ac:chgData name="Nina Hoppmann" userId="abf8e773-6d5e-46f4-a212-b7a3b8035d84" providerId="ADAL" clId="{00A81941-9105-459B-B9ED-B0C3BAE7DD1B}" dt="2022-11-14T11:33:33.043" v="13" actId="1076"/>
          <ac:picMkLst>
            <pc:docMk/>
            <pc:sldMk cId="2944610119" sldId="733"/>
            <ac:picMk id="2" creationId="{4553F206-E4DE-18F2-81D0-F65E7B140359}"/>
          </ac:picMkLst>
        </pc:picChg>
      </pc:sldChg>
      <pc:sldChg chg="addSp delSp modSp new del mod">
        <pc:chgData name="Nina Hoppmann" userId="abf8e773-6d5e-46f4-a212-b7a3b8035d84" providerId="ADAL" clId="{00A81941-9105-459B-B9ED-B0C3BAE7DD1B}" dt="2022-11-14T11:33:24.866" v="10" actId="47"/>
        <pc:sldMkLst>
          <pc:docMk/>
          <pc:sldMk cId="4076209125" sldId="733"/>
        </pc:sldMkLst>
        <pc:picChg chg="add del mod">
          <ac:chgData name="Nina Hoppmann" userId="abf8e773-6d5e-46f4-a212-b7a3b8035d84" providerId="ADAL" clId="{00A81941-9105-459B-B9ED-B0C3BAE7DD1B}" dt="2022-11-14T11:33:23.847" v="9" actId="478"/>
          <ac:picMkLst>
            <pc:docMk/>
            <pc:sldMk cId="4076209125" sldId="733"/>
            <ac:picMk id="2" creationId="{B762403A-7B76-24EE-A882-7CA127978234}"/>
          </ac:picMkLst>
        </pc:picChg>
      </pc:sldChg>
      <pc:sldChg chg="add del">
        <pc:chgData name="Nina Hoppmann" userId="abf8e773-6d5e-46f4-a212-b7a3b8035d84" providerId="ADAL" clId="{00A81941-9105-459B-B9ED-B0C3BAE7DD1B}" dt="2022-11-15T07:42:02.110" v="454"/>
        <pc:sldMkLst>
          <pc:docMk/>
          <pc:sldMk cId="590655301" sldId="851"/>
        </pc:sldMkLst>
      </pc:sldChg>
      <pc:sldChg chg="add del">
        <pc:chgData name="Nina Hoppmann" userId="abf8e773-6d5e-46f4-a212-b7a3b8035d84" providerId="ADAL" clId="{00A81941-9105-459B-B9ED-B0C3BAE7DD1B}" dt="2022-11-15T07:42:02.110" v="454"/>
        <pc:sldMkLst>
          <pc:docMk/>
          <pc:sldMk cId="4108799601" sldId="860"/>
        </pc:sldMkLst>
      </pc:sldChg>
      <pc:sldChg chg="add del">
        <pc:chgData name="Nina Hoppmann" userId="abf8e773-6d5e-46f4-a212-b7a3b8035d84" providerId="ADAL" clId="{00A81941-9105-459B-B9ED-B0C3BAE7DD1B}" dt="2022-11-15T07:42:02.110" v="454"/>
        <pc:sldMkLst>
          <pc:docMk/>
          <pc:sldMk cId="846994593" sldId="863"/>
        </pc:sldMkLst>
      </pc:sldChg>
      <pc:sldChg chg="add del">
        <pc:chgData name="Nina Hoppmann" userId="abf8e773-6d5e-46f4-a212-b7a3b8035d84" providerId="ADAL" clId="{00A81941-9105-459B-B9ED-B0C3BAE7DD1B}" dt="2022-11-15T07:42:02.110" v="454"/>
        <pc:sldMkLst>
          <pc:docMk/>
          <pc:sldMk cId="62262291" sldId="865"/>
        </pc:sldMkLst>
      </pc:sldChg>
      <pc:sldChg chg="add del mod modShow">
        <pc:chgData name="Nina Hoppmann" userId="abf8e773-6d5e-46f4-a212-b7a3b8035d84" providerId="ADAL" clId="{00A81941-9105-459B-B9ED-B0C3BAE7DD1B}" dt="2022-11-15T10:13:53.827" v="730" actId="729"/>
        <pc:sldMkLst>
          <pc:docMk/>
          <pc:sldMk cId="1584946527" sldId="866"/>
        </pc:sldMkLst>
      </pc:sldChg>
      <pc:sldChg chg="add del">
        <pc:chgData name="Nina Hoppmann" userId="abf8e773-6d5e-46f4-a212-b7a3b8035d84" providerId="ADAL" clId="{00A81941-9105-459B-B9ED-B0C3BAE7DD1B}" dt="2022-11-15T07:42:02.110" v="454"/>
        <pc:sldMkLst>
          <pc:docMk/>
          <pc:sldMk cId="2137748978" sldId="867"/>
        </pc:sldMkLst>
      </pc:sldChg>
      <pc:sldChg chg="add ord">
        <pc:chgData name="Nina Hoppmann" userId="abf8e773-6d5e-46f4-a212-b7a3b8035d84" providerId="ADAL" clId="{00A81941-9105-459B-B9ED-B0C3BAE7DD1B}" dt="2022-11-15T07:44:33.147" v="544"/>
        <pc:sldMkLst>
          <pc:docMk/>
          <pc:sldMk cId="1248903916" sldId="868"/>
        </pc:sldMkLst>
      </pc:sldChg>
      <pc:sldChg chg="add del">
        <pc:chgData name="Nina Hoppmann" userId="abf8e773-6d5e-46f4-a212-b7a3b8035d84" providerId="ADAL" clId="{00A81941-9105-459B-B9ED-B0C3BAE7DD1B}" dt="2022-11-15T07:42:02.071" v="453"/>
        <pc:sldMkLst>
          <pc:docMk/>
          <pc:sldMk cId="2951480211" sldId="868"/>
        </pc:sldMkLst>
      </pc:sldChg>
      <pc:sldChg chg="add del mod modShow">
        <pc:chgData name="Nina Hoppmann" userId="abf8e773-6d5e-46f4-a212-b7a3b8035d84" providerId="ADAL" clId="{00A81941-9105-459B-B9ED-B0C3BAE7DD1B}" dt="2022-11-15T10:13:55.728" v="731" actId="729"/>
        <pc:sldMkLst>
          <pc:docMk/>
          <pc:sldMk cId="3281126774" sldId="870"/>
        </pc:sldMkLst>
      </pc:sldChg>
      <pc:sldChg chg="addSp modSp add mod">
        <pc:chgData name="Nina Hoppmann" userId="abf8e773-6d5e-46f4-a212-b7a3b8035d84" providerId="ADAL" clId="{00A81941-9105-459B-B9ED-B0C3BAE7DD1B}" dt="2022-11-15T09:19:01.987" v="729" actId="1036"/>
        <pc:sldMkLst>
          <pc:docMk/>
          <pc:sldMk cId="561373734" sldId="871"/>
        </pc:sldMkLst>
        <pc:spChg chg="mod">
          <ac:chgData name="Nina Hoppmann" userId="abf8e773-6d5e-46f4-a212-b7a3b8035d84" providerId="ADAL" clId="{00A81941-9105-459B-B9ED-B0C3BAE7DD1B}" dt="2022-11-15T09:19:01.987" v="729" actId="1036"/>
          <ac:spMkLst>
            <pc:docMk/>
            <pc:sldMk cId="561373734" sldId="871"/>
            <ac:spMk id="5" creationId="{6A67270A-F200-98CD-A888-312BBF8B590B}"/>
          </ac:spMkLst>
        </pc:spChg>
        <pc:spChg chg="mod">
          <ac:chgData name="Nina Hoppmann" userId="abf8e773-6d5e-46f4-a212-b7a3b8035d84" providerId="ADAL" clId="{00A81941-9105-459B-B9ED-B0C3BAE7DD1B}" dt="2022-11-15T09:18:34.783" v="716" actId="403"/>
          <ac:spMkLst>
            <pc:docMk/>
            <pc:sldMk cId="561373734" sldId="871"/>
            <ac:spMk id="8" creationId="{EE96FDCE-05E6-DF35-08A5-887F5090F6C6}"/>
          </ac:spMkLst>
        </pc:spChg>
        <pc:picChg chg="add mod">
          <ac:chgData name="Nina Hoppmann" userId="abf8e773-6d5e-46f4-a212-b7a3b8035d84" providerId="ADAL" clId="{00A81941-9105-459B-B9ED-B0C3BAE7DD1B}" dt="2022-11-15T09:18:41.220" v="718" actId="14100"/>
          <ac:picMkLst>
            <pc:docMk/>
            <pc:sldMk cId="561373734" sldId="871"/>
            <ac:picMk id="1026" creationId="{EE523992-6EFB-CE26-33BD-7E1BDD331176}"/>
          </ac:picMkLst>
        </pc:picChg>
      </pc:sldChg>
      <pc:sldMasterChg chg="del delSldLayout">
        <pc:chgData name="Nina Hoppmann" userId="abf8e773-6d5e-46f4-a212-b7a3b8035d84" providerId="ADAL" clId="{00A81941-9105-459B-B9ED-B0C3BAE7DD1B}" dt="2022-11-14T11:38:54.671" v="170" actId="47"/>
        <pc:sldMasterMkLst>
          <pc:docMk/>
          <pc:sldMasterMk cId="1817430440" sldId="2147483678"/>
        </pc:sldMasterMkLst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2960710" sldId="2147483679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3970422785" sldId="2147483680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2233955333" sldId="2147483681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1419898131" sldId="2147483682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359253669" sldId="2147483683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4253543206" sldId="2147483684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2759164875" sldId="2147483685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2128355331" sldId="2147483686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4205409414" sldId="2147483687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738929670" sldId="2147483688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2787716809" sldId="2147483689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4030581993" sldId="2147483690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3135164139" sldId="2147483691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2272764784" sldId="2147483692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1175029836" sldId="2147483693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1485952294" sldId="2147483694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3087320200" sldId="2147483695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3831229687" sldId="2147483696"/>
          </pc:sldLayoutMkLst>
        </pc:sldLayoutChg>
        <pc:sldLayoutChg chg="del">
          <pc:chgData name="Nina Hoppmann" userId="abf8e773-6d5e-46f4-a212-b7a3b8035d84" providerId="ADAL" clId="{00A81941-9105-459B-B9ED-B0C3BAE7DD1B}" dt="2022-11-14T11:38:54.671" v="170" actId="47"/>
          <pc:sldLayoutMkLst>
            <pc:docMk/>
            <pc:sldMasterMk cId="1817430440" sldId="2147483678"/>
            <pc:sldLayoutMk cId="668912602" sldId="2147483697"/>
          </pc:sldLayoutMkLst>
        </pc:sldLayoutChg>
      </pc:sldMasterChg>
    </pc:docChg>
  </pc:docChgLst>
  <pc:docChgLst>
    <pc:chgData name="María Hervás" userId="0f5ab8c4-13f4-4a0c-a602-529fab6371f8" providerId="ADAL" clId="{04D65A87-22A9-4C48-BEF8-4A28C6AA0EBD}"/>
    <pc:docChg chg="undo redo custSel addSld delSld modSld sldOrd delMainMaster">
      <pc:chgData name="María Hervás" userId="0f5ab8c4-13f4-4a0c-a602-529fab6371f8" providerId="ADAL" clId="{04D65A87-22A9-4C48-BEF8-4A28C6AA0EBD}" dt="2022-09-20T14:52:26.750" v="1772"/>
      <pc:docMkLst>
        <pc:docMk/>
      </pc:docMkLst>
      <pc:sldChg chg="add del">
        <pc:chgData name="María Hervás" userId="0f5ab8c4-13f4-4a0c-a602-529fab6371f8" providerId="ADAL" clId="{04D65A87-22A9-4C48-BEF8-4A28C6AA0EBD}" dt="2022-09-20T12:50:50.770" v="1771"/>
        <pc:sldMkLst>
          <pc:docMk/>
          <pc:sldMk cId="2963338788" sldId="267"/>
        </pc:sldMkLst>
      </pc:sldChg>
      <pc:sldChg chg="modSp mod">
        <pc:chgData name="María Hervás" userId="0f5ab8c4-13f4-4a0c-a602-529fab6371f8" providerId="ADAL" clId="{04D65A87-22A9-4C48-BEF8-4A28C6AA0EBD}" dt="2022-09-12T07:33:47.963" v="85"/>
        <pc:sldMkLst>
          <pc:docMk/>
          <pc:sldMk cId="1528701563" sldId="268"/>
        </pc:sldMkLst>
        <pc:spChg chg="mod">
          <ac:chgData name="María Hervás" userId="0f5ab8c4-13f4-4a0c-a602-529fab6371f8" providerId="ADAL" clId="{04D65A87-22A9-4C48-BEF8-4A28C6AA0EBD}" dt="2022-09-12T07:33:47.963" v="85"/>
          <ac:spMkLst>
            <pc:docMk/>
            <pc:sldMk cId="1528701563" sldId="268"/>
            <ac:spMk id="3" creationId="{BB75AFD3-8902-ED4C-85DF-96D1F705F834}"/>
          </ac:spMkLst>
        </pc:spChg>
      </pc:sldChg>
      <pc:sldChg chg="addSp modSp add">
        <pc:chgData name="María Hervás" userId="0f5ab8c4-13f4-4a0c-a602-529fab6371f8" providerId="ADAL" clId="{04D65A87-22A9-4C48-BEF8-4A28C6AA0EBD}" dt="2022-09-19T10:37:12.440" v="1384"/>
        <pc:sldMkLst>
          <pc:docMk/>
          <pc:sldMk cId="616872702" sldId="269"/>
        </pc:sldMkLst>
        <pc:picChg chg="add mod">
          <ac:chgData name="María Hervás" userId="0f5ab8c4-13f4-4a0c-a602-529fab6371f8" providerId="ADAL" clId="{04D65A87-22A9-4C48-BEF8-4A28C6AA0EBD}" dt="2022-09-19T10:37:12.440" v="1384"/>
          <ac:picMkLst>
            <pc:docMk/>
            <pc:sldMk cId="616872702" sldId="269"/>
            <ac:picMk id="3" creationId="{EA90A311-C924-835C-84CF-6918493EFE63}"/>
          </ac:picMkLst>
        </pc:picChg>
        <pc:picChg chg="add mod">
          <ac:chgData name="María Hervás" userId="0f5ab8c4-13f4-4a0c-a602-529fab6371f8" providerId="ADAL" clId="{04D65A87-22A9-4C48-BEF8-4A28C6AA0EBD}" dt="2022-09-19T10:37:12.440" v="1384"/>
          <ac:picMkLst>
            <pc:docMk/>
            <pc:sldMk cId="616872702" sldId="269"/>
            <ac:picMk id="4" creationId="{68CEA68F-5EE7-557C-3302-78FD83F6EFD9}"/>
          </ac:picMkLst>
        </pc:picChg>
      </pc:sldChg>
      <pc:sldChg chg="addSp modSp add">
        <pc:chgData name="María Hervás" userId="0f5ab8c4-13f4-4a0c-a602-529fab6371f8" providerId="ADAL" clId="{04D65A87-22A9-4C48-BEF8-4A28C6AA0EBD}" dt="2022-09-19T10:37:07.089" v="1383"/>
        <pc:sldMkLst>
          <pc:docMk/>
          <pc:sldMk cId="3539924168" sldId="270"/>
        </pc:sldMkLst>
        <pc:picChg chg="add mod">
          <ac:chgData name="María Hervás" userId="0f5ab8c4-13f4-4a0c-a602-529fab6371f8" providerId="ADAL" clId="{04D65A87-22A9-4C48-BEF8-4A28C6AA0EBD}" dt="2022-09-19T10:37:07.089" v="1383"/>
          <ac:picMkLst>
            <pc:docMk/>
            <pc:sldMk cId="3539924168" sldId="270"/>
            <ac:picMk id="4" creationId="{18F0FD74-E2A7-EC2D-1E53-8659E389E036}"/>
          </ac:picMkLst>
        </pc:picChg>
        <pc:picChg chg="add mod">
          <ac:chgData name="María Hervás" userId="0f5ab8c4-13f4-4a0c-a602-529fab6371f8" providerId="ADAL" clId="{04D65A87-22A9-4C48-BEF8-4A28C6AA0EBD}" dt="2022-09-19T10:37:07.089" v="1383"/>
          <ac:picMkLst>
            <pc:docMk/>
            <pc:sldMk cId="3539924168" sldId="270"/>
            <ac:picMk id="5" creationId="{AB5D2BB8-8C85-2B39-BDC2-0CC6E47C2A4C}"/>
          </ac:picMkLst>
        </pc:picChg>
      </pc:sldChg>
      <pc:sldChg chg="modSp mod">
        <pc:chgData name="María Hervás" userId="0f5ab8c4-13f4-4a0c-a602-529fab6371f8" providerId="ADAL" clId="{04D65A87-22A9-4C48-BEF8-4A28C6AA0EBD}" dt="2022-09-12T07:38:23.039" v="188" actId="27636"/>
        <pc:sldMkLst>
          <pc:docMk/>
          <pc:sldMk cId="2389805140" sldId="278"/>
        </pc:sldMkLst>
        <pc:spChg chg="mod">
          <ac:chgData name="María Hervás" userId="0f5ab8c4-13f4-4a0c-a602-529fab6371f8" providerId="ADAL" clId="{04D65A87-22A9-4C48-BEF8-4A28C6AA0EBD}" dt="2022-09-12T07:38:23.039" v="188" actId="27636"/>
          <ac:spMkLst>
            <pc:docMk/>
            <pc:sldMk cId="2389805140" sldId="278"/>
            <ac:spMk id="8" creationId="{DB577497-791C-59C9-E14D-4119F092368D}"/>
          </ac:spMkLst>
        </pc:spChg>
      </pc:sldChg>
      <pc:sldChg chg="modSp mod">
        <pc:chgData name="María Hervás" userId="0f5ab8c4-13f4-4a0c-a602-529fab6371f8" providerId="ADAL" clId="{04D65A87-22A9-4C48-BEF8-4A28C6AA0EBD}" dt="2022-09-20T11:21:09.356" v="1755" actId="27636"/>
        <pc:sldMkLst>
          <pc:docMk/>
          <pc:sldMk cId="2416609646" sldId="303"/>
        </pc:sldMkLst>
        <pc:spChg chg="mod">
          <ac:chgData name="María Hervás" userId="0f5ab8c4-13f4-4a0c-a602-529fab6371f8" providerId="ADAL" clId="{04D65A87-22A9-4C48-BEF8-4A28C6AA0EBD}" dt="2022-09-20T11:21:09.356" v="1755" actId="27636"/>
          <ac:spMkLst>
            <pc:docMk/>
            <pc:sldMk cId="2416609646" sldId="303"/>
            <ac:spMk id="3" creationId="{CC31523A-CB58-D14D-9115-7E9F7D66F22F}"/>
          </ac:spMkLst>
        </pc:spChg>
      </pc:sldChg>
      <pc:sldChg chg="modSp mod">
        <pc:chgData name="María Hervás" userId="0f5ab8c4-13f4-4a0c-a602-529fab6371f8" providerId="ADAL" clId="{04D65A87-22A9-4C48-BEF8-4A28C6AA0EBD}" dt="2022-09-14T07:10:38.571" v="248"/>
        <pc:sldMkLst>
          <pc:docMk/>
          <pc:sldMk cId="407493488" sldId="310"/>
        </pc:sldMkLst>
        <pc:spChg chg="mod">
          <ac:chgData name="María Hervás" userId="0f5ab8c4-13f4-4a0c-a602-529fab6371f8" providerId="ADAL" clId="{04D65A87-22A9-4C48-BEF8-4A28C6AA0EBD}" dt="2022-09-14T07:10:38.571" v="248"/>
          <ac:spMkLst>
            <pc:docMk/>
            <pc:sldMk cId="407493488" sldId="310"/>
            <ac:spMk id="8" creationId="{54BABEA5-12EB-8A47-B71D-9EC983F4869D}"/>
          </ac:spMkLst>
        </pc:spChg>
      </pc:sldChg>
      <pc:sldChg chg="addSp delSp modSp mod">
        <pc:chgData name="María Hervás" userId="0f5ab8c4-13f4-4a0c-a602-529fab6371f8" providerId="ADAL" clId="{04D65A87-22A9-4C48-BEF8-4A28C6AA0EBD}" dt="2022-09-12T07:36:26.437" v="113" actId="478"/>
        <pc:sldMkLst>
          <pc:docMk/>
          <pc:sldMk cId="394840601" sldId="543"/>
        </pc:sldMkLst>
        <pc:spChg chg="add del mod">
          <ac:chgData name="María Hervás" userId="0f5ab8c4-13f4-4a0c-a602-529fab6371f8" providerId="ADAL" clId="{04D65A87-22A9-4C48-BEF8-4A28C6AA0EBD}" dt="2022-09-12T07:36:26.437" v="113" actId="478"/>
          <ac:spMkLst>
            <pc:docMk/>
            <pc:sldMk cId="394840601" sldId="543"/>
            <ac:spMk id="3" creationId="{D72DAF2D-BB7D-FF94-A96D-E4143D2B8126}"/>
          </ac:spMkLst>
        </pc:spChg>
        <pc:spChg chg="mod">
          <ac:chgData name="María Hervás" userId="0f5ab8c4-13f4-4a0c-a602-529fab6371f8" providerId="ADAL" clId="{04D65A87-22A9-4C48-BEF8-4A28C6AA0EBD}" dt="2022-09-12T07:36:23.002" v="112" actId="1076"/>
          <ac:spMkLst>
            <pc:docMk/>
            <pc:sldMk cId="394840601" sldId="543"/>
            <ac:spMk id="8" creationId="{54BABEA5-12EB-8A47-B71D-9EC983F4869D}"/>
          </ac:spMkLst>
        </pc:spChg>
      </pc:sldChg>
      <pc:sldChg chg="addSp modSp mod">
        <pc:chgData name="María Hervás" userId="0f5ab8c4-13f4-4a0c-a602-529fab6371f8" providerId="ADAL" clId="{04D65A87-22A9-4C48-BEF8-4A28C6AA0EBD}" dt="2022-09-12T11:21:47.160" v="190" actId="27614"/>
        <pc:sldMkLst>
          <pc:docMk/>
          <pc:sldMk cId="2887527906" sldId="565"/>
        </pc:sldMkLst>
        <pc:picChg chg="add mod">
          <ac:chgData name="María Hervás" userId="0f5ab8c4-13f4-4a0c-a602-529fab6371f8" providerId="ADAL" clId="{04D65A87-22A9-4C48-BEF8-4A28C6AA0EBD}" dt="2022-09-12T11:21:47.160" v="190" actId="27614"/>
          <ac:picMkLst>
            <pc:docMk/>
            <pc:sldMk cId="2887527906" sldId="565"/>
            <ac:picMk id="3" creationId="{675B0BDD-F6F8-ECF1-154D-E907020642C2}"/>
          </ac:picMkLst>
        </pc:picChg>
      </pc:sldChg>
      <pc:sldChg chg="addSp delSp modSp mod">
        <pc:chgData name="María Hervás" userId="0f5ab8c4-13f4-4a0c-a602-529fab6371f8" providerId="ADAL" clId="{04D65A87-22A9-4C48-BEF8-4A28C6AA0EBD}" dt="2022-09-20T11:24:51.485" v="1760" actId="20577"/>
        <pc:sldMkLst>
          <pc:docMk/>
          <pc:sldMk cId="1202029963" sldId="569"/>
        </pc:sldMkLst>
        <pc:spChg chg="add del mod">
          <ac:chgData name="María Hervás" userId="0f5ab8c4-13f4-4a0c-a602-529fab6371f8" providerId="ADAL" clId="{04D65A87-22A9-4C48-BEF8-4A28C6AA0EBD}" dt="2022-09-15T11:20:54.309" v="816" actId="478"/>
          <ac:spMkLst>
            <pc:docMk/>
            <pc:sldMk cId="1202029963" sldId="569"/>
            <ac:spMk id="3" creationId="{567646BF-A053-36BD-A615-44CBE9B671BC}"/>
          </ac:spMkLst>
        </pc:spChg>
        <pc:spChg chg="mod">
          <ac:chgData name="María Hervás" userId="0f5ab8c4-13f4-4a0c-a602-529fab6371f8" providerId="ADAL" clId="{04D65A87-22A9-4C48-BEF8-4A28C6AA0EBD}" dt="2022-09-20T11:24:51.485" v="1760" actId="20577"/>
          <ac:spMkLst>
            <pc:docMk/>
            <pc:sldMk cId="1202029963" sldId="569"/>
            <ac:spMk id="7" creationId="{3D78649E-5863-1284-4491-0FDEE7C91F80}"/>
          </ac:spMkLst>
        </pc:spChg>
        <pc:spChg chg="mod">
          <ac:chgData name="María Hervás" userId="0f5ab8c4-13f4-4a0c-a602-529fab6371f8" providerId="ADAL" clId="{04D65A87-22A9-4C48-BEF8-4A28C6AA0EBD}" dt="2022-09-15T10:43:24.955" v="399" actId="1076"/>
          <ac:spMkLst>
            <pc:docMk/>
            <pc:sldMk cId="1202029963" sldId="569"/>
            <ac:spMk id="10" creationId="{383684F2-1A6F-5AFC-0874-477932D22E06}"/>
          </ac:spMkLst>
        </pc:spChg>
        <pc:picChg chg="add del mod modCrop">
          <ac:chgData name="María Hervás" userId="0f5ab8c4-13f4-4a0c-a602-529fab6371f8" providerId="ADAL" clId="{04D65A87-22A9-4C48-BEF8-4A28C6AA0EBD}" dt="2022-09-15T11:24:56.379" v="917" actId="478"/>
          <ac:picMkLst>
            <pc:docMk/>
            <pc:sldMk cId="1202029963" sldId="569"/>
            <ac:picMk id="5" creationId="{1E7387DC-277D-9A96-B155-0D14B683C649}"/>
          </ac:picMkLst>
        </pc:picChg>
        <pc:picChg chg="add mod">
          <ac:chgData name="María Hervás" userId="0f5ab8c4-13f4-4a0c-a602-529fab6371f8" providerId="ADAL" clId="{04D65A87-22A9-4C48-BEF8-4A28C6AA0EBD}" dt="2022-09-15T11:25:20.768" v="921" actId="1076"/>
          <ac:picMkLst>
            <pc:docMk/>
            <pc:sldMk cId="1202029963" sldId="569"/>
            <ac:picMk id="11" creationId="{D350274A-5DDC-C35F-6251-C1200EE990D5}"/>
          </ac:picMkLst>
        </pc:picChg>
      </pc:sldChg>
      <pc:sldChg chg="modSp mod">
        <pc:chgData name="María Hervás" userId="0f5ab8c4-13f4-4a0c-a602-529fab6371f8" providerId="ADAL" clId="{04D65A87-22A9-4C48-BEF8-4A28C6AA0EBD}" dt="2022-09-16T08:18:40.908" v="1380" actId="2710"/>
        <pc:sldMkLst>
          <pc:docMk/>
          <pc:sldMk cId="2345621018" sldId="584"/>
        </pc:sldMkLst>
        <pc:spChg chg="mod">
          <ac:chgData name="María Hervás" userId="0f5ab8c4-13f4-4a0c-a602-529fab6371f8" providerId="ADAL" clId="{04D65A87-22A9-4C48-BEF8-4A28C6AA0EBD}" dt="2022-09-16T08:18:40.908" v="1380" actId="2710"/>
          <ac:spMkLst>
            <pc:docMk/>
            <pc:sldMk cId="2345621018" sldId="584"/>
            <ac:spMk id="5" creationId="{6A67270A-F200-98CD-A888-312BBF8B590B}"/>
          </ac:spMkLst>
        </pc:spChg>
        <pc:spChg chg="mod">
          <ac:chgData name="María Hervás" userId="0f5ab8c4-13f4-4a0c-a602-529fab6371f8" providerId="ADAL" clId="{04D65A87-22A9-4C48-BEF8-4A28C6AA0EBD}" dt="2022-09-16T08:12:22.003" v="1348" actId="20577"/>
          <ac:spMkLst>
            <pc:docMk/>
            <pc:sldMk cId="2345621018" sldId="584"/>
            <ac:spMk id="8" creationId="{EE96FDCE-05E6-DF35-08A5-887F5090F6C6}"/>
          </ac:spMkLst>
        </pc:spChg>
      </pc:sldChg>
      <pc:sldChg chg="del">
        <pc:chgData name="María Hervás" userId="0f5ab8c4-13f4-4a0c-a602-529fab6371f8" providerId="ADAL" clId="{04D65A87-22A9-4C48-BEF8-4A28C6AA0EBD}" dt="2022-09-20T09:13:03.299" v="1729" actId="47"/>
        <pc:sldMkLst>
          <pc:docMk/>
          <pc:sldMk cId="164395923" sldId="671"/>
        </pc:sldMkLst>
      </pc:sldChg>
      <pc:sldChg chg="del">
        <pc:chgData name="María Hervás" userId="0f5ab8c4-13f4-4a0c-a602-529fab6371f8" providerId="ADAL" clId="{04D65A87-22A9-4C48-BEF8-4A28C6AA0EBD}" dt="2022-09-20T09:13:03.299" v="1729" actId="47"/>
        <pc:sldMkLst>
          <pc:docMk/>
          <pc:sldMk cId="1310188964" sldId="672"/>
        </pc:sldMkLst>
      </pc:sldChg>
      <pc:sldChg chg="modSp add mod ord">
        <pc:chgData name="María Hervás" userId="0f5ab8c4-13f4-4a0c-a602-529fab6371f8" providerId="ADAL" clId="{04D65A87-22A9-4C48-BEF8-4A28C6AA0EBD}" dt="2022-09-12T07:35:04.639" v="94"/>
        <pc:sldMkLst>
          <pc:docMk/>
          <pc:sldMk cId="3661882858" sldId="680"/>
        </pc:sldMkLst>
        <pc:spChg chg="mod">
          <ac:chgData name="María Hervás" userId="0f5ab8c4-13f4-4a0c-a602-529fab6371f8" providerId="ADAL" clId="{04D65A87-22A9-4C48-BEF8-4A28C6AA0EBD}" dt="2022-09-12T07:35:04.639" v="94"/>
          <ac:spMkLst>
            <pc:docMk/>
            <pc:sldMk cId="3661882858" sldId="680"/>
            <ac:spMk id="8" creationId="{54BABEA5-12EB-8A47-B71D-9EC983F4869D}"/>
          </ac:spMkLst>
        </pc:spChg>
      </pc:sldChg>
      <pc:sldChg chg="modSp add mod">
        <pc:chgData name="María Hervás" userId="0f5ab8c4-13f4-4a0c-a602-529fab6371f8" providerId="ADAL" clId="{04D65A87-22A9-4C48-BEF8-4A28C6AA0EBD}" dt="2022-09-15T09:11:48.623" v="376"/>
        <pc:sldMkLst>
          <pc:docMk/>
          <pc:sldMk cId="2632484316" sldId="681"/>
        </pc:sldMkLst>
        <pc:spChg chg="mod">
          <ac:chgData name="María Hervás" userId="0f5ab8c4-13f4-4a0c-a602-529fab6371f8" providerId="ADAL" clId="{04D65A87-22A9-4C48-BEF8-4A28C6AA0EBD}" dt="2022-09-15T09:11:48.623" v="376"/>
          <ac:spMkLst>
            <pc:docMk/>
            <pc:sldMk cId="2632484316" sldId="681"/>
            <ac:spMk id="8" creationId="{54BABEA5-12EB-8A47-B71D-9EC983F4869D}"/>
          </ac:spMkLst>
        </pc:spChg>
      </pc:sldChg>
      <pc:sldChg chg="addSp modSp add del mod">
        <pc:chgData name="María Hervás" userId="0f5ab8c4-13f4-4a0c-a602-529fab6371f8" providerId="ADAL" clId="{04D65A87-22A9-4C48-BEF8-4A28C6AA0EBD}" dt="2022-09-20T08:02:20.958" v="1686" actId="47"/>
        <pc:sldMkLst>
          <pc:docMk/>
          <pc:sldMk cId="2963152380" sldId="682"/>
        </pc:sldMkLst>
        <pc:spChg chg="add mod">
          <ac:chgData name="María Hervás" userId="0f5ab8c4-13f4-4a0c-a602-529fab6371f8" providerId="ADAL" clId="{04D65A87-22A9-4C48-BEF8-4A28C6AA0EBD}" dt="2022-09-20T07:44:37.671" v="1608" actId="207"/>
          <ac:spMkLst>
            <pc:docMk/>
            <pc:sldMk cId="2963152380" sldId="682"/>
            <ac:spMk id="2" creationId="{9CBEDED4-24B9-7F4B-C2A9-63E8C2142206}"/>
          </ac:spMkLst>
        </pc:spChg>
        <pc:spChg chg="mod">
          <ac:chgData name="María Hervás" userId="0f5ab8c4-13f4-4a0c-a602-529fab6371f8" providerId="ADAL" clId="{04D65A87-22A9-4C48-BEF8-4A28C6AA0EBD}" dt="2022-09-15T13:28:40.942" v="1189" actId="14100"/>
          <ac:spMkLst>
            <pc:docMk/>
            <pc:sldMk cId="2963152380" sldId="682"/>
            <ac:spMk id="7" creationId="{3D78649E-5863-1284-4491-0FDEE7C91F80}"/>
          </ac:spMkLst>
        </pc:spChg>
        <pc:spChg chg="mod">
          <ac:chgData name="María Hervás" userId="0f5ab8c4-13f4-4a0c-a602-529fab6371f8" providerId="ADAL" clId="{04D65A87-22A9-4C48-BEF8-4A28C6AA0EBD}" dt="2022-09-15T11:56:52.901" v="973" actId="20577"/>
          <ac:spMkLst>
            <pc:docMk/>
            <pc:sldMk cId="2963152380" sldId="682"/>
            <ac:spMk id="10" creationId="{383684F2-1A6F-5AFC-0874-477932D22E06}"/>
          </ac:spMkLst>
        </pc:spChg>
        <pc:picChg chg="add mod">
          <ac:chgData name="María Hervás" userId="0f5ab8c4-13f4-4a0c-a602-529fab6371f8" providerId="ADAL" clId="{04D65A87-22A9-4C48-BEF8-4A28C6AA0EBD}" dt="2022-09-15T13:28:44.287" v="1190" actId="14100"/>
          <ac:picMkLst>
            <pc:docMk/>
            <pc:sldMk cId="2963152380" sldId="682"/>
            <ac:picMk id="3" creationId="{1ACC9536-ECB8-2B9A-B450-E03B77B1029E}"/>
          </ac:picMkLst>
        </pc:picChg>
      </pc:sldChg>
      <pc:sldChg chg="add">
        <pc:chgData name="María Hervás" userId="0f5ab8c4-13f4-4a0c-a602-529fab6371f8" providerId="ADAL" clId="{04D65A87-22A9-4C48-BEF8-4A28C6AA0EBD}" dt="2022-09-19T10:36:50.350" v="1382"/>
        <pc:sldMkLst>
          <pc:docMk/>
          <pc:sldMk cId="3544553647" sldId="683"/>
        </pc:sldMkLst>
      </pc:sldChg>
      <pc:sldChg chg="addSp modSp add">
        <pc:chgData name="María Hervás" userId="0f5ab8c4-13f4-4a0c-a602-529fab6371f8" providerId="ADAL" clId="{04D65A87-22A9-4C48-BEF8-4A28C6AA0EBD}" dt="2022-09-19T10:37:17.681" v="1385"/>
        <pc:sldMkLst>
          <pc:docMk/>
          <pc:sldMk cId="3429617595" sldId="684"/>
        </pc:sldMkLst>
        <pc:picChg chg="add mod">
          <ac:chgData name="María Hervás" userId="0f5ab8c4-13f4-4a0c-a602-529fab6371f8" providerId="ADAL" clId="{04D65A87-22A9-4C48-BEF8-4A28C6AA0EBD}" dt="2022-09-19T10:37:17.681" v="1385"/>
          <ac:picMkLst>
            <pc:docMk/>
            <pc:sldMk cId="3429617595" sldId="684"/>
            <ac:picMk id="3" creationId="{B71A83A6-CA63-C8A2-8229-26B7F2C75514}"/>
          </ac:picMkLst>
        </pc:picChg>
        <pc:picChg chg="add mod">
          <ac:chgData name="María Hervás" userId="0f5ab8c4-13f4-4a0c-a602-529fab6371f8" providerId="ADAL" clId="{04D65A87-22A9-4C48-BEF8-4A28C6AA0EBD}" dt="2022-09-19T10:37:17.681" v="1385"/>
          <ac:picMkLst>
            <pc:docMk/>
            <pc:sldMk cId="3429617595" sldId="684"/>
            <ac:picMk id="4" creationId="{BD3A5FA0-DE39-E80D-1931-4B9002F3839D}"/>
          </ac:picMkLst>
        </pc:picChg>
      </pc:sldChg>
      <pc:sldChg chg="addSp delSp modSp new mod">
        <pc:chgData name="María Hervás" userId="0f5ab8c4-13f4-4a0c-a602-529fab6371f8" providerId="ADAL" clId="{04D65A87-22A9-4C48-BEF8-4A28C6AA0EBD}" dt="2022-09-20T08:35:30.417" v="1709"/>
        <pc:sldMkLst>
          <pc:docMk/>
          <pc:sldMk cId="3719384027" sldId="685"/>
        </pc:sldMkLst>
        <pc:spChg chg="del">
          <ac:chgData name="María Hervás" userId="0f5ab8c4-13f4-4a0c-a602-529fab6371f8" providerId="ADAL" clId="{04D65A87-22A9-4C48-BEF8-4A28C6AA0EBD}" dt="2022-09-20T07:17:47.145" v="1387"/>
          <ac:spMkLst>
            <pc:docMk/>
            <pc:sldMk cId="3719384027" sldId="685"/>
            <ac:spMk id="2" creationId="{7A07BF7C-B710-B345-4152-60E6B0D4A43D}"/>
          </ac:spMkLst>
        </pc:spChg>
        <pc:spChg chg="del">
          <ac:chgData name="María Hervás" userId="0f5ab8c4-13f4-4a0c-a602-529fab6371f8" providerId="ADAL" clId="{04D65A87-22A9-4C48-BEF8-4A28C6AA0EBD}" dt="2022-09-20T07:19:16.972" v="1400"/>
          <ac:spMkLst>
            <pc:docMk/>
            <pc:sldMk cId="3719384027" sldId="685"/>
            <ac:spMk id="3" creationId="{EDA103B3-0077-3C90-AD11-799E7EF2C3AE}"/>
          </ac:spMkLst>
        </pc:spChg>
        <pc:spChg chg="add mod">
          <ac:chgData name="María Hervás" userId="0f5ab8c4-13f4-4a0c-a602-529fab6371f8" providerId="ADAL" clId="{04D65A87-22A9-4C48-BEF8-4A28C6AA0EBD}" dt="2022-09-20T07:23:30.659" v="1443" actId="1076"/>
          <ac:spMkLst>
            <pc:docMk/>
            <pc:sldMk cId="3719384027" sldId="685"/>
            <ac:spMk id="4" creationId="{51F691CC-7A84-B07A-76A6-4BCDC82FB656}"/>
          </ac:spMkLst>
        </pc:spChg>
        <pc:spChg chg="add mod">
          <ac:chgData name="María Hervás" userId="0f5ab8c4-13f4-4a0c-a602-529fab6371f8" providerId="ADAL" clId="{04D65A87-22A9-4C48-BEF8-4A28C6AA0EBD}" dt="2022-09-20T08:35:30.417" v="1709"/>
          <ac:spMkLst>
            <pc:docMk/>
            <pc:sldMk cId="3719384027" sldId="685"/>
            <ac:spMk id="6" creationId="{03CE1182-084E-A3C7-E149-B33A1F91D3EA}"/>
          </ac:spMkLst>
        </pc:spChg>
        <pc:picChg chg="add mod">
          <ac:chgData name="María Hervás" userId="0f5ab8c4-13f4-4a0c-a602-529fab6371f8" providerId="ADAL" clId="{04D65A87-22A9-4C48-BEF8-4A28C6AA0EBD}" dt="2022-09-20T07:20:19.901" v="1414" actId="14100"/>
          <ac:picMkLst>
            <pc:docMk/>
            <pc:sldMk cId="3719384027" sldId="685"/>
            <ac:picMk id="5" creationId="{45B6D413-1BB7-7DF9-0D7B-D160DBAF48A1}"/>
          </ac:picMkLst>
        </pc:picChg>
        <pc:picChg chg="add mod">
          <ac:chgData name="María Hervás" userId="0f5ab8c4-13f4-4a0c-a602-529fab6371f8" providerId="ADAL" clId="{04D65A87-22A9-4C48-BEF8-4A28C6AA0EBD}" dt="2022-09-20T07:44:02.192" v="1601"/>
          <ac:picMkLst>
            <pc:docMk/>
            <pc:sldMk cId="3719384027" sldId="685"/>
            <ac:picMk id="7" creationId="{3FE80C4D-0CBA-A4C0-E842-C02AD5588698}"/>
          </ac:picMkLst>
        </pc:picChg>
        <pc:picChg chg="add mod">
          <ac:chgData name="María Hervás" userId="0f5ab8c4-13f4-4a0c-a602-529fab6371f8" providerId="ADAL" clId="{04D65A87-22A9-4C48-BEF8-4A28C6AA0EBD}" dt="2022-09-20T07:44:02.192" v="1601"/>
          <ac:picMkLst>
            <pc:docMk/>
            <pc:sldMk cId="3719384027" sldId="685"/>
            <ac:picMk id="8" creationId="{404FE1E3-AC54-9EDD-69B0-FC3BB0734564}"/>
          </ac:picMkLst>
        </pc:picChg>
      </pc:sldChg>
      <pc:sldChg chg="addSp delSp modSp add mod">
        <pc:chgData name="María Hervás" userId="0f5ab8c4-13f4-4a0c-a602-529fab6371f8" providerId="ADAL" clId="{04D65A87-22A9-4C48-BEF8-4A28C6AA0EBD}" dt="2022-09-20T12:02:43.024" v="1770" actId="1076"/>
        <pc:sldMkLst>
          <pc:docMk/>
          <pc:sldMk cId="197932039" sldId="686"/>
        </pc:sldMkLst>
        <pc:spChg chg="add del mod">
          <ac:chgData name="María Hervás" userId="0f5ab8c4-13f4-4a0c-a602-529fab6371f8" providerId="ADAL" clId="{04D65A87-22A9-4C48-BEF8-4A28C6AA0EBD}" dt="2022-09-20T12:02:43.024" v="1770" actId="1076"/>
          <ac:spMkLst>
            <pc:docMk/>
            <pc:sldMk cId="197932039" sldId="686"/>
            <ac:spMk id="2" creationId="{8A9126C1-6291-C7E8-5991-B50FDC518A95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3" creationId="{D005D623-0CEA-4B47-C72C-469A619F0B5F}"/>
          </ac:spMkLst>
        </pc:spChg>
        <pc:spChg chg="mod">
          <ac:chgData name="María Hervás" userId="0f5ab8c4-13f4-4a0c-a602-529fab6371f8" providerId="ADAL" clId="{04D65A87-22A9-4C48-BEF8-4A28C6AA0EBD}" dt="2022-09-20T07:48:01.438" v="1627" actId="1076"/>
          <ac:spMkLst>
            <pc:docMk/>
            <pc:sldMk cId="197932039" sldId="686"/>
            <ac:spMk id="4" creationId="{51F691CC-7A84-B07A-76A6-4BCDC82FB656}"/>
          </ac:spMkLst>
        </pc:spChg>
        <pc:spChg chg="del">
          <ac:chgData name="María Hervás" userId="0f5ab8c4-13f4-4a0c-a602-529fab6371f8" providerId="ADAL" clId="{04D65A87-22A9-4C48-BEF8-4A28C6AA0EBD}" dt="2022-09-20T07:25:10.188" v="1445" actId="478"/>
          <ac:spMkLst>
            <pc:docMk/>
            <pc:sldMk cId="197932039" sldId="686"/>
            <ac:spMk id="6" creationId="{03CE1182-084E-A3C7-E149-B33A1F91D3EA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7" creationId="{5D9081A7-C3AA-4DD0-7BBA-ECCFC6C75FF7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8" creationId="{C1F77DB1-4590-F1C3-B3FD-B3E1CDE70D73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9" creationId="{77C82E08-DF8F-DF83-B1A1-88FFF7DA6E0D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10" creationId="{1D365175-034E-533A-DD2B-4D603354CB42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12" creationId="{A8D19141-38B2-EFAB-6340-407B4D038D43}"/>
          </ac:spMkLst>
        </pc:spChg>
        <pc:spChg chg="add del mod">
          <ac:chgData name="María Hervás" userId="0f5ab8c4-13f4-4a0c-a602-529fab6371f8" providerId="ADAL" clId="{04D65A87-22A9-4C48-BEF8-4A28C6AA0EBD}" dt="2022-09-20T07:26:10.450" v="1448"/>
          <ac:spMkLst>
            <pc:docMk/>
            <pc:sldMk cId="197932039" sldId="686"/>
            <ac:spMk id="13" creationId="{4FE71BDC-9648-6289-42AB-5AC633D02304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19" creationId="{76F653EB-2285-1A24-E26F-BC4679FE37F1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20" creationId="{9240013D-6F0D-8EAA-D8F1-FE2C19503631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21" creationId="{24E9EC0D-0004-65CD-8EFF-2BA23EC0F46D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22" creationId="{50E99A8D-7783-3584-3258-3FF9CC353BE4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23" creationId="{3F740E4B-1F14-A2A3-092C-E890B4753ED6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25" creationId="{D8C669C6-1216-11D1-4743-604F69B04CC9}"/>
          </ac:spMkLst>
        </pc:spChg>
        <pc:spChg chg="add del mod">
          <ac:chgData name="María Hervás" userId="0f5ab8c4-13f4-4a0c-a602-529fab6371f8" providerId="ADAL" clId="{04D65A87-22A9-4C48-BEF8-4A28C6AA0EBD}" dt="2022-09-20T07:26:14.309" v="1450"/>
          <ac:spMkLst>
            <pc:docMk/>
            <pc:sldMk cId="197932039" sldId="686"/>
            <ac:spMk id="26" creationId="{A36F12CD-EADC-F418-5CC6-6C5326EB5B6E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2" creationId="{81AFF720-4229-FEE7-B0A9-9490B7B34422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3" creationId="{9E578229-B5EF-D066-F3CB-BDE1266940C3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4" creationId="{034AC4FA-3AFC-5406-5A6A-0946056E2270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5" creationId="{4D70B568-B3DA-D8E8-DBE9-17534C55BC65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6" creationId="{F88AE78D-5AE4-ACE8-8C32-AFE1E97AFBBC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8" creationId="{03B4B45A-7599-292B-FA51-EE08060E678C}"/>
          </ac:spMkLst>
        </pc:spChg>
        <pc:spChg chg="add del mod">
          <ac:chgData name="María Hervás" userId="0f5ab8c4-13f4-4a0c-a602-529fab6371f8" providerId="ADAL" clId="{04D65A87-22A9-4C48-BEF8-4A28C6AA0EBD}" dt="2022-09-20T07:26:24.422" v="1452"/>
          <ac:spMkLst>
            <pc:docMk/>
            <pc:sldMk cId="197932039" sldId="686"/>
            <ac:spMk id="39" creationId="{15077661-D49A-93D5-8EB7-1A99E2914602}"/>
          </ac:spMkLst>
        </pc:spChg>
        <pc:spChg chg="add del mod">
          <ac:chgData name="María Hervás" userId="0f5ab8c4-13f4-4a0c-a602-529fab6371f8" providerId="ADAL" clId="{04D65A87-22A9-4C48-BEF8-4A28C6AA0EBD}" dt="2022-09-20T07:27:30.055" v="1459"/>
          <ac:spMkLst>
            <pc:docMk/>
            <pc:sldMk cId="197932039" sldId="686"/>
            <ac:spMk id="45" creationId="{4381DAA5-0F15-F128-763C-77F295EFE45B}"/>
          </ac:spMkLst>
        </pc:spChg>
        <pc:spChg chg="add mod">
          <ac:chgData name="María Hervás" userId="0f5ab8c4-13f4-4a0c-a602-529fab6371f8" providerId="ADAL" clId="{04D65A87-22A9-4C48-BEF8-4A28C6AA0EBD}" dt="2022-09-20T08:47:20.389" v="1717" actId="1076"/>
          <ac:spMkLst>
            <pc:docMk/>
            <pc:sldMk cId="197932039" sldId="686"/>
            <ac:spMk id="53" creationId="{D9DF18E3-3A59-CCAA-F826-0DD37CC9D443}"/>
          </ac:spMkLst>
        </pc:spChg>
        <pc:picChg chg="del">
          <ac:chgData name="María Hervás" userId="0f5ab8c4-13f4-4a0c-a602-529fab6371f8" providerId="ADAL" clId="{04D65A87-22A9-4C48-BEF8-4A28C6AA0EBD}" dt="2022-09-20T07:25:10.981" v="1446" actId="478"/>
          <ac:picMkLst>
            <pc:docMk/>
            <pc:sldMk cId="197932039" sldId="686"/>
            <ac:picMk id="5" creationId="{45B6D413-1BB7-7DF9-0D7B-D160DBAF48A1}"/>
          </ac:picMkLst>
        </pc:picChg>
        <pc:picChg chg="add del mod">
          <ac:chgData name="María Hervás" userId="0f5ab8c4-13f4-4a0c-a602-529fab6371f8" providerId="ADAL" clId="{04D65A87-22A9-4C48-BEF8-4A28C6AA0EBD}" dt="2022-09-20T07:26:10.450" v="1448"/>
          <ac:picMkLst>
            <pc:docMk/>
            <pc:sldMk cId="197932039" sldId="686"/>
            <ac:picMk id="11" creationId="{F6BBD353-7D6E-0263-ACC1-EF99183220C0}"/>
          </ac:picMkLst>
        </pc:picChg>
        <pc:picChg chg="add del mod">
          <ac:chgData name="María Hervás" userId="0f5ab8c4-13f4-4a0c-a602-529fab6371f8" providerId="ADAL" clId="{04D65A87-22A9-4C48-BEF8-4A28C6AA0EBD}" dt="2022-09-20T07:26:10.450" v="1448"/>
          <ac:picMkLst>
            <pc:docMk/>
            <pc:sldMk cId="197932039" sldId="686"/>
            <ac:picMk id="14" creationId="{7ED86B0F-D8E4-811F-2296-2DC0876CAE16}"/>
          </ac:picMkLst>
        </pc:picChg>
        <pc:picChg chg="add del mod">
          <ac:chgData name="María Hervás" userId="0f5ab8c4-13f4-4a0c-a602-529fab6371f8" providerId="ADAL" clId="{04D65A87-22A9-4C48-BEF8-4A28C6AA0EBD}" dt="2022-09-20T07:26:10.450" v="1448"/>
          <ac:picMkLst>
            <pc:docMk/>
            <pc:sldMk cId="197932039" sldId="686"/>
            <ac:picMk id="15" creationId="{ABEB7E88-A4D4-9FA8-39E5-83B3DCAF16A5}"/>
          </ac:picMkLst>
        </pc:picChg>
        <pc:picChg chg="add del mod">
          <ac:chgData name="María Hervás" userId="0f5ab8c4-13f4-4a0c-a602-529fab6371f8" providerId="ADAL" clId="{04D65A87-22A9-4C48-BEF8-4A28C6AA0EBD}" dt="2022-09-20T07:26:10.450" v="1448"/>
          <ac:picMkLst>
            <pc:docMk/>
            <pc:sldMk cId="197932039" sldId="686"/>
            <ac:picMk id="16" creationId="{3CA6DF24-328B-A163-EBC6-3C1A79953A1E}"/>
          </ac:picMkLst>
        </pc:picChg>
        <pc:picChg chg="add del mod">
          <ac:chgData name="María Hervás" userId="0f5ab8c4-13f4-4a0c-a602-529fab6371f8" providerId="ADAL" clId="{04D65A87-22A9-4C48-BEF8-4A28C6AA0EBD}" dt="2022-09-20T07:26:10.450" v="1448"/>
          <ac:picMkLst>
            <pc:docMk/>
            <pc:sldMk cId="197932039" sldId="686"/>
            <ac:picMk id="17" creationId="{E7C252A8-F928-0103-B2B2-EE01D182EBEA}"/>
          </ac:picMkLst>
        </pc:picChg>
        <pc:picChg chg="add del mod">
          <ac:chgData name="María Hervás" userId="0f5ab8c4-13f4-4a0c-a602-529fab6371f8" providerId="ADAL" clId="{04D65A87-22A9-4C48-BEF8-4A28C6AA0EBD}" dt="2022-09-20T07:26:10.450" v="1448"/>
          <ac:picMkLst>
            <pc:docMk/>
            <pc:sldMk cId="197932039" sldId="686"/>
            <ac:picMk id="18" creationId="{1F903A67-2ACE-8931-6ADB-09DFB024472C}"/>
          </ac:picMkLst>
        </pc:picChg>
        <pc:picChg chg="add del mod">
          <ac:chgData name="María Hervás" userId="0f5ab8c4-13f4-4a0c-a602-529fab6371f8" providerId="ADAL" clId="{04D65A87-22A9-4C48-BEF8-4A28C6AA0EBD}" dt="2022-09-20T07:26:14.309" v="1450"/>
          <ac:picMkLst>
            <pc:docMk/>
            <pc:sldMk cId="197932039" sldId="686"/>
            <ac:picMk id="24" creationId="{59D32F7D-1376-6E50-D6B2-ED266F7FD06E}"/>
          </ac:picMkLst>
        </pc:picChg>
        <pc:picChg chg="add del mod">
          <ac:chgData name="María Hervás" userId="0f5ab8c4-13f4-4a0c-a602-529fab6371f8" providerId="ADAL" clId="{04D65A87-22A9-4C48-BEF8-4A28C6AA0EBD}" dt="2022-09-20T07:26:14.309" v="1450"/>
          <ac:picMkLst>
            <pc:docMk/>
            <pc:sldMk cId="197932039" sldId="686"/>
            <ac:picMk id="27" creationId="{8661B133-92F6-C5BB-0720-4D4D3B57587E}"/>
          </ac:picMkLst>
        </pc:picChg>
        <pc:picChg chg="add del mod">
          <ac:chgData name="María Hervás" userId="0f5ab8c4-13f4-4a0c-a602-529fab6371f8" providerId="ADAL" clId="{04D65A87-22A9-4C48-BEF8-4A28C6AA0EBD}" dt="2022-09-20T07:26:14.309" v="1450"/>
          <ac:picMkLst>
            <pc:docMk/>
            <pc:sldMk cId="197932039" sldId="686"/>
            <ac:picMk id="28" creationId="{31389ED7-35CB-37AD-DF39-43F6CEF57C1F}"/>
          </ac:picMkLst>
        </pc:picChg>
        <pc:picChg chg="add del mod">
          <ac:chgData name="María Hervás" userId="0f5ab8c4-13f4-4a0c-a602-529fab6371f8" providerId="ADAL" clId="{04D65A87-22A9-4C48-BEF8-4A28C6AA0EBD}" dt="2022-09-20T07:26:14.309" v="1450"/>
          <ac:picMkLst>
            <pc:docMk/>
            <pc:sldMk cId="197932039" sldId="686"/>
            <ac:picMk id="29" creationId="{7B61D8AD-7659-9DFA-3B12-8B716DCB10AB}"/>
          </ac:picMkLst>
        </pc:picChg>
        <pc:picChg chg="add del mod">
          <ac:chgData name="María Hervás" userId="0f5ab8c4-13f4-4a0c-a602-529fab6371f8" providerId="ADAL" clId="{04D65A87-22A9-4C48-BEF8-4A28C6AA0EBD}" dt="2022-09-20T07:26:14.309" v="1450"/>
          <ac:picMkLst>
            <pc:docMk/>
            <pc:sldMk cId="197932039" sldId="686"/>
            <ac:picMk id="30" creationId="{1359771D-C83A-D5C9-A39E-2C8D3D7B4482}"/>
          </ac:picMkLst>
        </pc:picChg>
        <pc:picChg chg="add del mod">
          <ac:chgData name="María Hervás" userId="0f5ab8c4-13f4-4a0c-a602-529fab6371f8" providerId="ADAL" clId="{04D65A87-22A9-4C48-BEF8-4A28C6AA0EBD}" dt="2022-09-20T07:26:14.309" v="1450"/>
          <ac:picMkLst>
            <pc:docMk/>
            <pc:sldMk cId="197932039" sldId="686"/>
            <ac:picMk id="31" creationId="{F195DBFB-3AB9-97C5-0BEB-BEF323F61442}"/>
          </ac:picMkLst>
        </pc:picChg>
        <pc:picChg chg="add del mod">
          <ac:chgData name="María Hervás" userId="0f5ab8c4-13f4-4a0c-a602-529fab6371f8" providerId="ADAL" clId="{04D65A87-22A9-4C48-BEF8-4A28C6AA0EBD}" dt="2022-09-20T07:26:24.422" v="1452"/>
          <ac:picMkLst>
            <pc:docMk/>
            <pc:sldMk cId="197932039" sldId="686"/>
            <ac:picMk id="37" creationId="{68794840-9804-3D2F-0844-DC34BC95C956}"/>
          </ac:picMkLst>
        </pc:picChg>
        <pc:picChg chg="add del mod">
          <ac:chgData name="María Hervás" userId="0f5ab8c4-13f4-4a0c-a602-529fab6371f8" providerId="ADAL" clId="{04D65A87-22A9-4C48-BEF8-4A28C6AA0EBD}" dt="2022-09-20T07:26:24.422" v="1452"/>
          <ac:picMkLst>
            <pc:docMk/>
            <pc:sldMk cId="197932039" sldId="686"/>
            <ac:picMk id="40" creationId="{46C2804C-4129-3970-531C-636FC58533EC}"/>
          </ac:picMkLst>
        </pc:picChg>
        <pc:picChg chg="add del mod">
          <ac:chgData name="María Hervás" userId="0f5ab8c4-13f4-4a0c-a602-529fab6371f8" providerId="ADAL" clId="{04D65A87-22A9-4C48-BEF8-4A28C6AA0EBD}" dt="2022-09-20T07:26:24.422" v="1452"/>
          <ac:picMkLst>
            <pc:docMk/>
            <pc:sldMk cId="197932039" sldId="686"/>
            <ac:picMk id="41" creationId="{8AD4407F-4241-86C4-7A89-E7808276976B}"/>
          </ac:picMkLst>
        </pc:picChg>
        <pc:picChg chg="add del mod">
          <ac:chgData name="María Hervás" userId="0f5ab8c4-13f4-4a0c-a602-529fab6371f8" providerId="ADAL" clId="{04D65A87-22A9-4C48-BEF8-4A28C6AA0EBD}" dt="2022-09-20T07:26:24.422" v="1452"/>
          <ac:picMkLst>
            <pc:docMk/>
            <pc:sldMk cId="197932039" sldId="686"/>
            <ac:picMk id="42" creationId="{7F9BF98A-9DF8-88E9-1EFA-1B5AA93EABAE}"/>
          </ac:picMkLst>
        </pc:picChg>
        <pc:picChg chg="add del mod">
          <ac:chgData name="María Hervás" userId="0f5ab8c4-13f4-4a0c-a602-529fab6371f8" providerId="ADAL" clId="{04D65A87-22A9-4C48-BEF8-4A28C6AA0EBD}" dt="2022-09-20T07:26:24.422" v="1452"/>
          <ac:picMkLst>
            <pc:docMk/>
            <pc:sldMk cId="197932039" sldId="686"/>
            <ac:picMk id="43" creationId="{C6D80F14-AED1-201D-9612-6D442E5EE0A4}"/>
          </ac:picMkLst>
        </pc:picChg>
        <pc:picChg chg="add del mod">
          <ac:chgData name="María Hervás" userId="0f5ab8c4-13f4-4a0c-a602-529fab6371f8" providerId="ADAL" clId="{04D65A87-22A9-4C48-BEF8-4A28C6AA0EBD}" dt="2022-09-20T07:26:24.422" v="1452"/>
          <ac:picMkLst>
            <pc:docMk/>
            <pc:sldMk cId="197932039" sldId="686"/>
            <ac:picMk id="44" creationId="{7ED2C474-C510-088B-7544-5A12075B4B95}"/>
          </ac:picMkLst>
        </pc:picChg>
        <pc:picChg chg="add mod">
          <ac:chgData name="María Hervás" userId="0f5ab8c4-13f4-4a0c-a602-529fab6371f8" providerId="ADAL" clId="{04D65A87-22A9-4C48-BEF8-4A28C6AA0EBD}" dt="2022-09-20T07:29:28.850" v="1482" actId="1076"/>
          <ac:picMkLst>
            <pc:docMk/>
            <pc:sldMk cId="197932039" sldId="686"/>
            <ac:picMk id="46" creationId="{10423274-7D42-A50A-3F06-61E082654B90}"/>
          </ac:picMkLst>
        </pc:picChg>
        <pc:picChg chg="add mod">
          <ac:chgData name="María Hervás" userId="0f5ab8c4-13f4-4a0c-a602-529fab6371f8" providerId="ADAL" clId="{04D65A87-22A9-4C48-BEF8-4A28C6AA0EBD}" dt="2022-09-20T07:29:28.850" v="1482" actId="1076"/>
          <ac:picMkLst>
            <pc:docMk/>
            <pc:sldMk cId="197932039" sldId="686"/>
            <ac:picMk id="47" creationId="{D0FDAD92-F894-E3AF-3E4B-53E201D8A958}"/>
          </ac:picMkLst>
        </pc:picChg>
        <pc:picChg chg="add mod">
          <ac:chgData name="María Hervás" userId="0f5ab8c4-13f4-4a0c-a602-529fab6371f8" providerId="ADAL" clId="{04D65A87-22A9-4C48-BEF8-4A28C6AA0EBD}" dt="2022-09-20T07:29:28.850" v="1482" actId="1076"/>
          <ac:picMkLst>
            <pc:docMk/>
            <pc:sldMk cId="197932039" sldId="686"/>
            <ac:picMk id="48" creationId="{7F15F0DD-4DC2-96E7-0280-83C0311DBA65}"/>
          </ac:picMkLst>
        </pc:picChg>
        <pc:picChg chg="add mod">
          <ac:chgData name="María Hervás" userId="0f5ab8c4-13f4-4a0c-a602-529fab6371f8" providerId="ADAL" clId="{04D65A87-22A9-4C48-BEF8-4A28C6AA0EBD}" dt="2022-09-20T07:29:28.850" v="1482" actId="1076"/>
          <ac:picMkLst>
            <pc:docMk/>
            <pc:sldMk cId="197932039" sldId="686"/>
            <ac:picMk id="49" creationId="{B736744B-D20B-8717-C4DD-83AE18D74516}"/>
          </ac:picMkLst>
        </pc:picChg>
        <pc:picChg chg="add mod">
          <ac:chgData name="María Hervás" userId="0f5ab8c4-13f4-4a0c-a602-529fab6371f8" providerId="ADAL" clId="{04D65A87-22A9-4C48-BEF8-4A28C6AA0EBD}" dt="2022-09-20T07:29:59.298" v="1488" actId="1076"/>
          <ac:picMkLst>
            <pc:docMk/>
            <pc:sldMk cId="197932039" sldId="686"/>
            <ac:picMk id="50" creationId="{4A5902F3-9594-F7E2-502E-F79A9307AE3C}"/>
          </ac:picMkLst>
        </pc:picChg>
        <pc:picChg chg="add mod">
          <ac:chgData name="María Hervás" userId="0f5ab8c4-13f4-4a0c-a602-529fab6371f8" providerId="ADAL" clId="{04D65A87-22A9-4C48-BEF8-4A28C6AA0EBD}" dt="2022-09-20T07:30:01.802" v="1489" actId="14100"/>
          <ac:picMkLst>
            <pc:docMk/>
            <pc:sldMk cId="197932039" sldId="686"/>
            <ac:picMk id="51" creationId="{DD38F4F7-7298-F52C-7F90-76F62CAFB6A2}"/>
          </ac:picMkLst>
        </pc:picChg>
        <pc:picChg chg="add mod">
          <ac:chgData name="María Hervás" userId="0f5ab8c4-13f4-4a0c-a602-529fab6371f8" providerId="ADAL" clId="{04D65A87-22A9-4C48-BEF8-4A28C6AA0EBD}" dt="2022-09-20T07:44:09.460" v="1602"/>
          <ac:picMkLst>
            <pc:docMk/>
            <pc:sldMk cId="197932039" sldId="686"/>
            <ac:picMk id="54" creationId="{DD18EAC2-AC01-5D92-7064-759982FD97F6}"/>
          </ac:picMkLst>
        </pc:picChg>
        <pc:picChg chg="add mod">
          <ac:chgData name="María Hervás" userId="0f5ab8c4-13f4-4a0c-a602-529fab6371f8" providerId="ADAL" clId="{04D65A87-22A9-4C48-BEF8-4A28C6AA0EBD}" dt="2022-09-20T07:44:09.460" v="1602"/>
          <ac:picMkLst>
            <pc:docMk/>
            <pc:sldMk cId="197932039" sldId="686"/>
            <ac:picMk id="55" creationId="{8EF29940-54EC-69FF-5062-CC19C3945AE8}"/>
          </ac:picMkLst>
        </pc:picChg>
        <pc:picChg chg="add del mod">
          <ac:chgData name="María Hervás" userId="0f5ab8c4-13f4-4a0c-a602-529fab6371f8" providerId="ADAL" clId="{04D65A87-22A9-4C48-BEF8-4A28C6AA0EBD}" dt="2022-09-20T07:45:44.437" v="1612"/>
          <ac:picMkLst>
            <pc:docMk/>
            <pc:sldMk cId="197932039" sldId="686"/>
            <ac:picMk id="56" creationId="{1D10A22D-8B56-D33D-DD7D-F344AAAD4148}"/>
          </ac:picMkLst>
        </pc:picChg>
        <pc:picChg chg="add del">
          <ac:chgData name="María Hervás" userId="0f5ab8c4-13f4-4a0c-a602-529fab6371f8" providerId="ADAL" clId="{04D65A87-22A9-4C48-BEF8-4A28C6AA0EBD}" dt="2022-09-20T07:45:46.721" v="1614" actId="478"/>
          <ac:picMkLst>
            <pc:docMk/>
            <pc:sldMk cId="197932039" sldId="686"/>
            <ac:picMk id="57" creationId="{FA06D80A-F397-A95B-D007-8C90ABAEE57A}"/>
          </ac:picMkLst>
        </pc:picChg>
        <pc:picChg chg="add del mod ord">
          <ac:chgData name="María Hervás" userId="0f5ab8c4-13f4-4a0c-a602-529fab6371f8" providerId="ADAL" clId="{04D65A87-22A9-4C48-BEF8-4A28C6AA0EBD}" dt="2022-09-20T07:46:25.687" v="1621" actId="478"/>
          <ac:picMkLst>
            <pc:docMk/>
            <pc:sldMk cId="197932039" sldId="686"/>
            <ac:picMk id="58" creationId="{B7074FDD-F5AA-1734-8E4D-32F935186CAA}"/>
          </ac:picMkLst>
        </pc:picChg>
        <pc:picChg chg="add del mod">
          <ac:chgData name="María Hervás" userId="0f5ab8c4-13f4-4a0c-a602-529fab6371f8" providerId="ADAL" clId="{04D65A87-22A9-4C48-BEF8-4A28C6AA0EBD}" dt="2022-09-20T07:47:40.609" v="1626" actId="478"/>
          <ac:picMkLst>
            <pc:docMk/>
            <pc:sldMk cId="197932039" sldId="686"/>
            <ac:picMk id="60" creationId="{1D07DE36-ADED-EA4A-9423-8D5D0317BBF6}"/>
          </ac:picMkLst>
        </pc:picChg>
      </pc:sldChg>
      <pc:sldChg chg="addSp delSp modSp add mod">
        <pc:chgData name="María Hervás" userId="0f5ab8c4-13f4-4a0c-a602-529fab6371f8" providerId="ADAL" clId="{04D65A87-22A9-4C48-BEF8-4A28C6AA0EBD}" dt="2022-09-20T09:15:25.032" v="1731" actId="1076"/>
        <pc:sldMkLst>
          <pc:docMk/>
          <pc:sldMk cId="223797181" sldId="687"/>
        </pc:sldMkLst>
        <pc:spChg chg="mod">
          <ac:chgData name="María Hervás" userId="0f5ab8c4-13f4-4a0c-a602-529fab6371f8" providerId="ADAL" clId="{04D65A87-22A9-4C48-BEF8-4A28C6AA0EBD}" dt="2022-09-20T08:48:38.059" v="1725" actId="1076"/>
          <ac:spMkLst>
            <pc:docMk/>
            <pc:sldMk cId="223797181" sldId="687"/>
            <ac:spMk id="2" creationId="{8A9126C1-6291-C7E8-5991-B50FDC518A95}"/>
          </ac:spMkLst>
        </pc:spChg>
        <pc:spChg chg="mod">
          <ac:chgData name="María Hervás" userId="0f5ab8c4-13f4-4a0c-a602-529fab6371f8" providerId="ADAL" clId="{04D65A87-22A9-4C48-BEF8-4A28C6AA0EBD}" dt="2022-09-20T09:15:25.032" v="1731" actId="1076"/>
          <ac:spMkLst>
            <pc:docMk/>
            <pc:sldMk cId="223797181" sldId="687"/>
            <ac:spMk id="4" creationId="{51F691CC-7A84-B07A-76A6-4BCDC82FB656}"/>
          </ac:spMkLst>
        </pc:spChg>
        <pc:spChg chg="mod">
          <ac:chgData name="María Hervás" userId="0f5ab8c4-13f4-4a0c-a602-529fab6371f8" providerId="ADAL" clId="{04D65A87-22A9-4C48-BEF8-4A28C6AA0EBD}" dt="2022-09-20T07:54:06.986" v="1638" actId="1076"/>
          <ac:spMkLst>
            <pc:docMk/>
            <pc:sldMk cId="223797181" sldId="687"/>
            <ac:spMk id="53" creationId="{D9DF18E3-3A59-CCAA-F826-0DD37CC9D443}"/>
          </ac:spMkLst>
        </pc:spChg>
        <pc:picChg chg="add mod">
          <ac:chgData name="María Hervás" userId="0f5ab8c4-13f4-4a0c-a602-529fab6371f8" providerId="ADAL" clId="{04D65A87-22A9-4C48-BEF8-4A28C6AA0EBD}" dt="2022-09-20T07:38:50.574" v="1538" actId="1076"/>
          <ac:picMkLst>
            <pc:docMk/>
            <pc:sldMk cId="223797181" sldId="687"/>
            <ac:picMk id="3" creationId="{B8B32A08-1F21-5D48-F57D-08231C19E538}"/>
          </ac:picMkLst>
        </pc:picChg>
        <pc:picChg chg="add mod">
          <ac:chgData name="María Hervás" userId="0f5ab8c4-13f4-4a0c-a602-529fab6371f8" providerId="ADAL" clId="{04D65A87-22A9-4C48-BEF8-4A28C6AA0EBD}" dt="2022-09-20T07:44:11.921" v="1603"/>
          <ac:picMkLst>
            <pc:docMk/>
            <pc:sldMk cId="223797181" sldId="687"/>
            <ac:picMk id="5" creationId="{2CF3C90F-52D1-04D3-FB72-6725336E60BB}"/>
          </ac:picMkLst>
        </pc:picChg>
        <pc:picChg chg="add mod">
          <ac:chgData name="María Hervás" userId="0f5ab8c4-13f4-4a0c-a602-529fab6371f8" providerId="ADAL" clId="{04D65A87-22A9-4C48-BEF8-4A28C6AA0EBD}" dt="2022-09-20T07:44:11.921" v="1603"/>
          <ac:picMkLst>
            <pc:docMk/>
            <pc:sldMk cId="223797181" sldId="687"/>
            <ac:picMk id="6" creationId="{7E21C710-6B71-7CDC-C467-5F4316C57792}"/>
          </ac:picMkLst>
        </pc:picChg>
        <pc:picChg chg="del">
          <ac:chgData name="María Hervás" userId="0f5ab8c4-13f4-4a0c-a602-529fab6371f8" providerId="ADAL" clId="{04D65A87-22A9-4C48-BEF8-4A28C6AA0EBD}" dt="2022-09-20T07:38:16.560" v="1530" actId="478"/>
          <ac:picMkLst>
            <pc:docMk/>
            <pc:sldMk cId="223797181" sldId="687"/>
            <ac:picMk id="46" creationId="{10423274-7D42-A50A-3F06-61E082654B90}"/>
          </ac:picMkLst>
        </pc:picChg>
        <pc:picChg chg="del">
          <ac:chgData name="María Hervás" userId="0f5ab8c4-13f4-4a0c-a602-529fab6371f8" providerId="ADAL" clId="{04D65A87-22A9-4C48-BEF8-4A28C6AA0EBD}" dt="2022-09-20T07:38:16.560" v="1530" actId="478"/>
          <ac:picMkLst>
            <pc:docMk/>
            <pc:sldMk cId="223797181" sldId="687"/>
            <ac:picMk id="47" creationId="{D0FDAD92-F894-E3AF-3E4B-53E201D8A958}"/>
          </ac:picMkLst>
        </pc:picChg>
        <pc:picChg chg="del">
          <ac:chgData name="María Hervás" userId="0f5ab8c4-13f4-4a0c-a602-529fab6371f8" providerId="ADAL" clId="{04D65A87-22A9-4C48-BEF8-4A28C6AA0EBD}" dt="2022-09-20T07:38:16.560" v="1530" actId="478"/>
          <ac:picMkLst>
            <pc:docMk/>
            <pc:sldMk cId="223797181" sldId="687"/>
            <ac:picMk id="48" creationId="{7F15F0DD-4DC2-96E7-0280-83C0311DBA65}"/>
          </ac:picMkLst>
        </pc:picChg>
        <pc:picChg chg="del">
          <ac:chgData name="María Hervás" userId="0f5ab8c4-13f4-4a0c-a602-529fab6371f8" providerId="ADAL" clId="{04D65A87-22A9-4C48-BEF8-4A28C6AA0EBD}" dt="2022-09-20T07:38:16.560" v="1530" actId="478"/>
          <ac:picMkLst>
            <pc:docMk/>
            <pc:sldMk cId="223797181" sldId="687"/>
            <ac:picMk id="49" creationId="{B736744B-D20B-8717-C4DD-83AE18D74516}"/>
          </ac:picMkLst>
        </pc:picChg>
        <pc:picChg chg="del">
          <ac:chgData name="María Hervás" userId="0f5ab8c4-13f4-4a0c-a602-529fab6371f8" providerId="ADAL" clId="{04D65A87-22A9-4C48-BEF8-4A28C6AA0EBD}" dt="2022-09-20T07:38:16.560" v="1530" actId="478"/>
          <ac:picMkLst>
            <pc:docMk/>
            <pc:sldMk cId="223797181" sldId="687"/>
            <ac:picMk id="50" creationId="{4A5902F3-9594-F7E2-502E-F79A9307AE3C}"/>
          </ac:picMkLst>
        </pc:picChg>
        <pc:picChg chg="del">
          <ac:chgData name="María Hervás" userId="0f5ab8c4-13f4-4a0c-a602-529fab6371f8" providerId="ADAL" clId="{04D65A87-22A9-4C48-BEF8-4A28C6AA0EBD}" dt="2022-09-20T07:38:16.560" v="1530" actId="478"/>
          <ac:picMkLst>
            <pc:docMk/>
            <pc:sldMk cId="223797181" sldId="687"/>
            <ac:picMk id="51" creationId="{DD38F4F7-7298-F52C-7F90-76F62CAFB6A2}"/>
          </ac:picMkLst>
        </pc:picChg>
      </pc:sldChg>
      <pc:sldChg chg="addSp delSp modSp add mod">
        <pc:chgData name="María Hervás" userId="0f5ab8c4-13f4-4a0c-a602-529fab6371f8" providerId="ADAL" clId="{04D65A87-22A9-4C48-BEF8-4A28C6AA0EBD}" dt="2022-09-20T12:02:31.975" v="1769" actId="1076"/>
        <pc:sldMkLst>
          <pc:docMk/>
          <pc:sldMk cId="2185272379" sldId="688"/>
        </pc:sldMkLst>
        <pc:spChg chg="mod">
          <ac:chgData name="María Hervás" userId="0f5ab8c4-13f4-4a0c-a602-529fab6371f8" providerId="ADAL" clId="{04D65A87-22A9-4C48-BEF8-4A28C6AA0EBD}" dt="2022-09-20T07:43:32.941" v="1600" actId="1076"/>
          <ac:spMkLst>
            <pc:docMk/>
            <pc:sldMk cId="2185272379" sldId="688"/>
            <ac:spMk id="2" creationId="{8A9126C1-6291-C7E8-5991-B50FDC518A95}"/>
          </ac:spMkLst>
        </pc:spChg>
        <pc:spChg chg="mod">
          <ac:chgData name="María Hervás" userId="0f5ab8c4-13f4-4a0c-a602-529fab6371f8" providerId="ADAL" clId="{04D65A87-22A9-4C48-BEF8-4A28C6AA0EBD}" dt="2022-09-20T09:15:11.311" v="1730" actId="1076"/>
          <ac:spMkLst>
            <pc:docMk/>
            <pc:sldMk cId="2185272379" sldId="688"/>
            <ac:spMk id="4" creationId="{51F691CC-7A84-B07A-76A6-4BCDC82FB656}"/>
          </ac:spMkLst>
        </pc:spChg>
        <pc:spChg chg="add del">
          <ac:chgData name="María Hervás" userId="0f5ab8c4-13f4-4a0c-a602-529fab6371f8" providerId="ADAL" clId="{04D65A87-22A9-4C48-BEF8-4A28C6AA0EBD}" dt="2022-09-20T12:00:00.490" v="1762" actId="22"/>
          <ac:spMkLst>
            <pc:docMk/>
            <pc:sldMk cId="2185272379" sldId="688"/>
            <ac:spMk id="7" creationId="{BBBCD510-7336-1BF0-A16E-F4139DB2BB72}"/>
          </ac:spMkLst>
        </pc:spChg>
        <pc:spChg chg="add mod">
          <ac:chgData name="María Hervás" userId="0f5ab8c4-13f4-4a0c-a602-529fab6371f8" providerId="ADAL" clId="{04D65A87-22A9-4C48-BEF8-4A28C6AA0EBD}" dt="2022-09-20T12:02:31.975" v="1769" actId="1076"/>
          <ac:spMkLst>
            <pc:docMk/>
            <pc:sldMk cId="2185272379" sldId="688"/>
            <ac:spMk id="9" creationId="{ABC8D8C8-8865-3379-5F09-226F1A67B2EB}"/>
          </ac:spMkLst>
        </pc:spChg>
        <pc:picChg chg="add mod">
          <ac:chgData name="María Hervás" userId="0f5ab8c4-13f4-4a0c-a602-529fab6371f8" providerId="ADAL" clId="{04D65A87-22A9-4C48-BEF8-4A28C6AA0EBD}" dt="2022-09-20T07:44:17.514" v="1605"/>
          <ac:picMkLst>
            <pc:docMk/>
            <pc:sldMk cId="2185272379" sldId="688"/>
            <ac:picMk id="3" creationId="{1A4BA327-90DA-E5ED-9C26-1825DD9E4526}"/>
          </ac:picMkLst>
        </pc:picChg>
        <pc:picChg chg="add mod">
          <ac:chgData name="María Hervás" userId="0f5ab8c4-13f4-4a0c-a602-529fab6371f8" providerId="ADAL" clId="{04D65A87-22A9-4C48-BEF8-4A28C6AA0EBD}" dt="2022-09-20T07:44:17.514" v="1605"/>
          <ac:picMkLst>
            <pc:docMk/>
            <pc:sldMk cId="2185272379" sldId="688"/>
            <ac:picMk id="5" creationId="{70B7AE29-ABD8-D0B5-B6DC-69FA96CD5334}"/>
          </ac:picMkLst>
        </pc:picChg>
        <pc:picChg chg="del">
          <ac:chgData name="María Hervás" userId="0f5ab8c4-13f4-4a0c-a602-529fab6371f8" providerId="ADAL" clId="{04D65A87-22A9-4C48-BEF8-4A28C6AA0EBD}" dt="2022-09-20T07:40:26.258" v="1557" actId="478"/>
          <ac:picMkLst>
            <pc:docMk/>
            <pc:sldMk cId="2185272379" sldId="688"/>
            <ac:picMk id="46" creationId="{10423274-7D42-A50A-3F06-61E082654B90}"/>
          </ac:picMkLst>
        </pc:picChg>
        <pc:picChg chg="del">
          <ac:chgData name="María Hervás" userId="0f5ab8c4-13f4-4a0c-a602-529fab6371f8" providerId="ADAL" clId="{04D65A87-22A9-4C48-BEF8-4A28C6AA0EBD}" dt="2022-09-20T07:40:26.258" v="1557" actId="478"/>
          <ac:picMkLst>
            <pc:docMk/>
            <pc:sldMk cId="2185272379" sldId="688"/>
            <ac:picMk id="47" creationId="{D0FDAD92-F894-E3AF-3E4B-53E201D8A958}"/>
          </ac:picMkLst>
        </pc:picChg>
        <pc:picChg chg="del">
          <ac:chgData name="María Hervás" userId="0f5ab8c4-13f4-4a0c-a602-529fab6371f8" providerId="ADAL" clId="{04D65A87-22A9-4C48-BEF8-4A28C6AA0EBD}" dt="2022-09-20T07:40:26.258" v="1557" actId="478"/>
          <ac:picMkLst>
            <pc:docMk/>
            <pc:sldMk cId="2185272379" sldId="688"/>
            <ac:picMk id="48" creationId="{7F15F0DD-4DC2-96E7-0280-83C0311DBA65}"/>
          </ac:picMkLst>
        </pc:picChg>
        <pc:picChg chg="del">
          <ac:chgData name="María Hervás" userId="0f5ab8c4-13f4-4a0c-a602-529fab6371f8" providerId="ADAL" clId="{04D65A87-22A9-4C48-BEF8-4A28C6AA0EBD}" dt="2022-09-20T07:40:26.258" v="1557" actId="478"/>
          <ac:picMkLst>
            <pc:docMk/>
            <pc:sldMk cId="2185272379" sldId="688"/>
            <ac:picMk id="49" creationId="{B736744B-D20B-8717-C4DD-83AE18D74516}"/>
          </ac:picMkLst>
        </pc:picChg>
        <pc:picChg chg="del">
          <ac:chgData name="María Hervás" userId="0f5ab8c4-13f4-4a0c-a602-529fab6371f8" providerId="ADAL" clId="{04D65A87-22A9-4C48-BEF8-4A28C6AA0EBD}" dt="2022-09-20T07:40:26.258" v="1557" actId="478"/>
          <ac:picMkLst>
            <pc:docMk/>
            <pc:sldMk cId="2185272379" sldId="688"/>
            <ac:picMk id="50" creationId="{4A5902F3-9594-F7E2-502E-F79A9307AE3C}"/>
          </ac:picMkLst>
        </pc:picChg>
        <pc:picChg chg="del">
          <ac:chgData name="María Hervás" userId="0f5ab8c4-13f4-4a0c-a602-529fab6371f8" providerId="ADAL" clId="{04D65A87-22A9-4C48-BEF8-4A28C6AA0EBD}" dt="2022-09-20T07:40:26.258" v="1557" actId="478"/>
          <ac:picMkLst>
            <pc:docMk/>
            <pc:sldMk cId="2185272379" sldId="688"/>
            <ac:picMk id="51" creationId="{DD38F4F7-7298-F52C-7F90-76F62CAFB6A2}"/>
          </ac:picMkLst>
        </pc:picChg>
      </pc:sldChg>
      <pc:sldChg chg="addSp delSp modSp add mod">
        <pc:chgData name="María Hervás" userId="0f5ab8c4-13f4-4a0c-a602-529fab6371f8" providerId="ADAL" clId="{04D65A87-22A9-4C48-BEF8-4A28C6AA0EBD}" dt="2022-09-20T07:44:14.247" v="1604"/>
        <pc:sldMkLst>
          <pc:docMk/>
          <pc:sldMk cId="2595922788" sldId="689"/>
        </pc:sldMkLst>
        <pc:spChg chg="mod">
          <ac:chgData name="María Hervás" userId="0f5ab8c4-13f4-4a0c-a602-529fab6371f8" providerId="ADAL" clId="{04D65A87-22A9-4C48-BEF8-4A28C6AA0EBD}" dt="2022-09-20T07:37:17.910" v="1526" actId="1076"/>
          <ac:spMkLst>
            <pc:docMk/>
            <pc:sldMk cId="2595922788" sldId="689"/>
            <ac:spMk id="2" creationId="{8A9126C1-6291-C7E8-5991-B50FDC518A95}"/>
          </ac:spMkLst>
        </pc:spChg>
        <pc:spChg chg="mod">
          <ac:chgData name="María Hervás" userId="0f5ab8c4-13f4-4a0c-a602-529fab6371f8" providerId="ADAL" clId="{04D65A87-22A9-4C48-BEF8-4A28C6AA0EBD}" dt="2022-09-20T07:32:08.299" v="1503" actId="120"/>
          <ac:spMkLst>
            <pc:docMk/>
            <pc:sldMk cId="2595922788" sldId="689"/>
            <ac:spMk id="4" creationId="{51F691CC-7A84-B07A-76A6-4BCDC82FB656}"/>
          </ac:spMkLst>
        </pc:spChg>
        <pc:spChg chg="mod">
          <ac:chgData name="María Hervás" userId="0f5ab8c4-13f4-4a0c-a602-529fab6371f8" providerId="ADAL" clId="{04D65A87-22A9-4C48-BEF8-4A28C6AA0EBD}" dt="2022-09-20T07:34:36.406" v="1514" actId="1076"/>
          <ac:spMkLst>
            <pc:docMk/>
            <pc:sldMk cId="2595922788" sldId="689"/>
            <ac:spMk id="53" creationId="{D9DF18E3-3A59-CCAA-F826-0DD37CC9D443}"/>
          </ac:spMkLst>
        </pc:spChg>
        <pc:picChg chg="add mod">
          <ac:chgData name="María Hervás" userId="0f5ab8c4-13f4-4a0c-a602-529fab6371f8" providerId="ADAL" clId="{04D65A87-22A9-4C48-BEF8-4A28C6AA0EBD}" dt="2022-09-20T07:37:06.910" v="1525" actId="1076"/>
          <ac:picMkLst>
            <pc:docMk/>
            <pc:sldMk cId="2595922788" sldId="689"/>
            <ac:picMk id="3" creationId="{D569F98E-62E9-3F93-77AA-E9E6A6E860E1}"/>
          </ac:picMkLst>
        </pc:picChg>
        <pc:picChg chg="add mod">
          <ac:chgData name="María Hervás" userId="0f5ab8c4-13f4-4a0c-a602-529fab6371f8" providerId="ADAL" clId="{04D65A87-22A9-4C48-BEF8-4A28C6AA0EBD}" dt="2022-09-20T07:44:14.247" v="1604"/>
          <ac:picMkLst>
            <pc:docMk/>
            <pc:sldMk cId="2595922788" sldId="689"/>
            <ac:picMk id="5" creationId="{991B9951-49A3-934D-C4E1-CBA1CC0DCA63}"/>
          </ac:picMkLst>
        </pc:picChg>
        <pc:picChg chg="add mod">
          <ac:chgData name="María Hervás" userId="0f5ab8c4-13f4-4a0c-a602-529fab6371f8" providerId="ADAL" clId="{04D65A87-22A9-4C48-BEF8-4A28C6AA0EBD}" dt="2022-09-20T07:44:14.247" v="1604"/>
          <ac:picMkLst>
            <pc:docMk/>
            <pc:sldMk cId="2595922788" sldId="689"/>
            <ac:picMk id="6" creationId="{D28B6AC1-A84C-55C5-5A87-6ED7C6610FD7}"/>
          </ac:picMkLst>
        </pc:picChg>
        <pc:picChg chg="del">
          <ac:chgData name="María Hervás" userId="0f5ab8c4-13f4-4a0c-a602-529fab6371f8" providerId="ADAL" clId="{04D65A87-22A9-4C48-BEF8-4A28C6AA0EBD}" dt="2022-09-20T07:31:30.727" v="1497" actId="478"/>
          <ac:picMkLst>
            <pc:docMk/>
            <pc:sldMk cId="2595922788" sldId="689"/>
            <ac:picMk id="46" creationId="{10423274-7D42-A50A-3F06-61E082654B90}"/>
          </ac:picMkLst>
        </pc:picChg>
        <pc:picChg chg="del">
          <ac:chgData name="María Hervás" userId="0f5ab8c4-13f4-4a0c-a602-529fab6371f8" providerId="ADAL" clId="{04D65A87-22A9-4C48-BEF8-4A28C6AA0EBD}" dt="2022-09-20T07:31:30.727" v="1497" actId="478"/>
          <ac:picMkLst>
            <pc:docMk/>
            <pc:sldMk cId="2595922788" sldId="689"/>
            <ac:picMk id="47" creationId="{D0FDAD92-F894-E3AF-3E4B-53E201D8A958}"/>
          </ac:picMkLst>
        </pc:picChg>
        <pc:picChg chg="del">
          <ac:chgData name="María Hervás" userId="0f5ab8c4-13f4-4a0c-a602-529fab6371f8" providerId="ADAL" clId="{04D65A87-22A9-4C48-BEF8-4A28C6AA0EBD}" dt="2022-09-20T07:31:30.727" v="1497" actId="478"/>
          <ac:picMkLst>
            <pc:docMk/>
            <pc:sldMk cId="2595922788" sldId="689"/>
            <ac:picMk id="48" creationId="{7F15F0DD-4DC2-96E7-0280-83C0311DBA65}"/>
          </ac:picMkLst>
        </pc:picChg>
        <pc:picChg chg="del">
          <ac:chgData name="María Hervás" userId="0f5ab8c4-13f4-4a0c-a602-529fab6371f8" providerId="ADAL" clId="{04D65A87-22A9-4C48-BEF8-4A28C6AA0EBD}" dt="2022-09-20T07:31:30.727" v="1497" actId="478"/>
          <ac:picMkLst>
            <pc:docMk/>
            <pc:sldMk cId="2595922788" sldId="689"/>
            <ac:picMk id="49" creationId="{B736744B-D20B-8717-C4DD-83AE18D74516}"/>
          </ac:picMkLst>
        </pc:picChg>
        <pc:picChg chg="del mod">
          <ac:chgData name="María Hervás" userId="0f5ab8c4-13f4-4a0c-a602-529fab6371f8" providerId="ADAL" clId="{04D65A87-22A9-4C48-BEF8-4A28C6AA0EBD}" dt="2022-09-20T07:31:30.727" v="1497" actId="478"/>
          <ac:picMkLst>
            <pc:docMk/>
            <pc:sldMk cId="2595922788" sldId="689"/>
            <ac:picMk id="50" creationId="{4A5902F3-9594-F7E2-502E-F79A9307AE3C}"/>
          </ac:picMkLst>
        </pc:picChg>
        <pc:picChg chg="del">
          <ac:chgData name="María Hervás" userId="0f5ab8c4-13f4-4a0c-a602-529fab6371f8" providerId="ADAL" clId="{04D65A87-22A9-4C48-BEF8-4A28C6AA0EBD}" dt="2022-09-20T07:31:30.727" v="1497" actId="478"/>
          <ac:picMkLst>
            <pc:docMk/>
            <pc:sldMk cId="2595922788" sldId="689"/>
            <ac:picMk id="51" creationId="{DD38F4F7-7298-F52C-7F90-76F62CAFB6A2}"/>
          </ac:picMkLst>
        </pc:picChg>
      </pc:sldChg>
      <pc:sldChg chg="add">
        <pc:chgData name="María Hervás" userId="0f5ab8c4-13f4-4a0c-a602-529fab6371f8" providerId="ADAL" clId="{04D65A87-22A9-4C48-BEF8-4A28C6AA0EBD}" dt="2022-09-20T14:52:26.750" v="1772"/>
        <pc:sldMkLst>
          <pc:docMk/>
          <pc:sldMk cId="1595628173" sldId="690"/>
        </pc:sldMkLst>
      </pc:sldChg>
      <pc:sldMasterChg chg="del delSldLayout">
        <pc:chgData name="María Hervás" userId="0f5ab8c4-13f4-4a0c-a602-529fab6371f8" providerId="ADAL" clId="{04D65A87-22A9-4C48-BEF8-4A28C6AA0EBD}" dt="2022-09-20T09:13:03.299" v="1729" actId="47"/>
        <pc:sldMasterMkLst>
          <pc:docMk/>
          <pc:sldMasterMk cId="1214700485" sldId="2147483684"/>
        </pc:sldMasterMkLst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3285797200" sldId="2147483685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4139529698" sldId="2147483686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920220480" sldId="2147483687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1731237979" sldId="2147483688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2667783063" sldId="2147483689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1795113540" sldId="2147483690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4014902191" sldId="2147483691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426703705" sldId="2147483692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1170765363" sldId="2147483693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162896231" sldId="2147483694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1675861316" sldId="2147483695"/>
          </pc:sldLayoutMkLst>
        </pc:sldLayoutChg>
        <pc:sldLayoutChg chg="del">
          <pc:chgData name="María Hervás" userId="0f5ab8c4-13f4-4a0c-a602-529fab6371f8" providerId="ADAL" clId="{04D65A87-22A9-4C48-BEF8-4A28C6AA0EBD}" dt="2022-09-20T09:13:03.299" v="1729" actId="47"/>
          <pc:sldLayoutMkLst>
            <pc:docMk/>
            <pc:sldMasterMk cId="1214700485" sldId="2147483684"/>
            <pc:sldLayoutMk cId="629612384" sldId="2147483696"/>
          </pc:sldLayoutMkLst>
        </pc:sldLayoutChg>
      </pc:sldMasterChg>
    </pc:docChg>
  </pc:docChgLst>
  <pc:docChgLst>
    <pc:chgData name="Nina Hoppmann" userId="abf8e773-6d5e-46f4-a212-b7a3b8035d84" providerId="ADAL" clId="{562AD389-AF8C-4484-ACD8-38D4FDE71C62}"/>
    <pc:docChg chg="undo redo custSel addSld delSld modSld sldOrd delMainMaster">
      <pc:chgData name="Nina Hoppmann" userId="abf8e773-6d5e-46f4-a212-b7a3b8035d84" providerId="ADAL" clId="{562AD389-AF8C-4484-ACD8-38D4FDE71C62}" dt="2022-10-20T11:25:52.692" v="2218" actId="47"/>
      <pc:docMkLst>
        <pc:docMk/>
      </pc:docMkLst>
      <pc:sldChg chg="modSp add del mod">
        <pc:chgData name="Nina Hoppmann" userId="abf8e773-6d5e-46f4-a212-b7a3b8035d84" providerId="ADAL" clId="{562AD389-AF8C-4484-ACD8-38D4FDE71C62}" dt="2022-10-18T10:32:27.771" v="2138" actId="47"/>
        <pc:sldMkLst>
          <pc:docMk/>
          <pc:sldMk cId="2963338788" sldId="267"/>
        </pc:sldMkLst>
        <pc:spChg chg="mod">
          <ac:chgData name="Nina Hoppmann" userId="abf8e773-6d5e-46f4-a212-b7a3b8035d84" providerId="ADAL" clId="{562AD389-AF8C-4484-ACD8-38D4FDE71C62}" dt="2022-10-13T13:45:47.571" v="563" actId="113"/>
          <ac:spMkLst>
            <pc:docMk/>
            <pc:sldMk cId="2963338788" sldId="267"/>
            <ac:spMk id="4" creationId="{1D667AF6-0471-2744-A65F-7889529BE92E}"/>
          </ac:spMkLst>
        </pc:spChg>
        <pc:spChg chg="mod">
          <ac:chgData name="Nina Hoppmann" userId="abf8e773-6d5e-46f4-a212-b7a3b8035d84" providerId="ADAL" clId="{562AD389-AF8C-4484-ACD8-38D4FDE71C62}" dt="2022-10-13T13:45:31.928" v="562" actId="14100"/>
          <ac:spMkLst>
            <pc:docMk/>
            <pc:sldMk cId="2963338788" sldId="267"/>
            <ac:spMk id="11" creationId="{D07F4184-3FC9-3143-AC44-793C84ADC217}"/>
          </ac:spMkLst>
        </pc:spChg>
      </pc:sldChg>
      <pc:sldChg chg="modSp mod">
        <pc:chgData name="Nina Hoppmann" userId="abf8e773-6d5e-46f4-a212-b7a3b8035d84" providerId="ADAL" clId="{562AD389-AF8C-4484-ACD8-38D4FDE71C62}" dt="2022-10-18T06:57:28.040" v="1166" actId="20577"/>
        <pc:sldMkLst>
          <pc:docMk/>
          <pc:sldMk cId="1528701563" sldId="268"/>
        </pc:sldMkLst>
        <pc:spChg chg="mod">
          <ac:chgData name="Nina Hoppmann" userId="abf8e773-6d5e-46f4-a212-b7a3b8035d84" providerId="ADAL" clId="{562AD389-AF8C-4484-ACD8-38D4FDE71C62}" dt="2022-10-18T06:57:28.040" v="1166" actId="20577"/>
          <ac:spMkLst>
            <pc:docMk/>
            <pc:sldMk cId="1528701563" sldId="268"/>
            <ac:spMk id="3" creationId="{BB75AFD3-8902-ED4C-85DF-96D1F705F834}"/>
          </ac:spMkLst>
        </pc:spChg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744501409" sldId="277"/>
        </pc:sldMkLst>
      </pc:sldChg>
      <pc:sldChg chg="modSp mod">
        <pc:chgData name="Nina Hoppmann" userId="abf8e773-6d5e-46f4-a212-b7a3b8035d84" providerId="ADAL" clId="{562AD389-AF8C-4484-ACD8-38D4FDE71C62}" dt="2022-10-13T13:37:17.680" v="519" actId="14100"/>
        <pc:sldMkLst>
          <pc:docMk/>
          <pc:sldMk cId="2389805140" sldId="278"/>
        </pc:sldMkLst>
        <pc:spChg chg="mod">
          <ac:chgData name="Nina Hoppmann" userId="abf8e773-6d5e-46f4-a212-b7a3b8035d84" providerId="ADAL" clId="{562AD389-AF8C-4484-ACD8-38D4FDE71C62}" dt="2022-10-13T13:34:35.673" v="296" actId="20577"/>
          <ac:spMkLst>
            <pc:docMk/>
            <pc:sldMk cId="2389805140" sldId="278"/>
            <ac:spMk id="2" creationId="{D9A95404-AD38-EE48-B3FB-0616DBF7156A}"/>
          </ac:spMkLst>
        </pc:spChg>
        <pc:spChg chg="mod">
          <ac:chgData name="Nina Hoppmann" userId="abf8e773-6d5e-46f4-a212-b7a3b8035d84" providerId="ADAL" clId="{562AD389-AF8C-4484-ACD8-38D4FDE71C62}" dt="2022-10-13T13:37:17.680" v="519" actId="14100"/>
          <ac:spMkLst>
            <pc:docMk/>
            <pc:sldMk cId="2389805140" sldId="278"/>
            <ac:spMk id="8" creationId="{DB577497-791C-59C9-E14D-4119F092368D}"/>
          </ac:spMkLst>
        </pc:spChg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2884069307" sldId="282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3750520106" sldId="282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2916711529" sldId="283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582547734" sldId="284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1369163907" sldId="284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2728966475" sldId="285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790785856" sldId="286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202358896" sldId="287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2339102485" sldId="288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4267132087" sldId="288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808533382" sldId="289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2527945237" sldId="289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3623022330" sldId="290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349540927" sldId="292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3446704299" sldId="292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2173994682" sldId="293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3399912673" sldId="293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547209217" sldId="294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3010250653" sldId="295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1194871598" sldId="296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3022376256" sldId="299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538191331" sldId="301"/>
        </pc:sldMkLst>
      </pc:sldChg>
      <pc:sldChg chg="modSp mod">
        <pc:chgData name="Nina Hoppmann" userId="abf8e773-6d5e-46f4-a212-b7a3b8035d84" providerId="ADAL" clId="{562AD389-AF8C-4484-ACD8-38D4FDE71C62}" dt="2022-10-18T15:03:25.409" v="2141" actId="27636"/>
        <pc:sldMkLst>
          <pc:docMk/>
          <pc:sldMk cId="2416609646" sldId="303"/>
        </pc:sldMkLst>
        <pc:spChg chg="mod">
          <ac:chgData name="Nina Hoppmann" userId="abf8e773-6d5e-46f4-a212-b7a3b8035d84" providerId="ADAL" clId="{562AD389-AF8C-4484-ACD8-38D4FDE71C62}" dt="2022-10-18T15:03:25.409" v="2141" actId="27636"/>
          <ac:spMkLst>
            <pc:docMk/>
            <pc:sldMk cId="2416609646" sldId="303"/>
            <ac:spMk id="3" creationId="{CC31523A-CB58-D14D-9115-7E9F7D66F22F}"/>
          </ac:spMkLst>
        </pc:spChg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2935624560" sldId="304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2865435363" sldId="305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3842175523" sldId="306"/>
        </pc:sldMkLst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2524258780" sldId="307"/>
        </pc:sldMkLst>
      </pc:sldChg>
      <pc:sldChg chg="modSp mod">
        <pc:chgData name="Nina Hoppmann" userId="abf8e773-6d5e-46f4-a212-b7a3b8035d84" providerId="ADAL" clId="{562AD389-AF8C-4484-ACD8-38D4FDE71C62}" dt="2022-10-18T10:32:19.344" v="2137" actId="6549"/>
        <pc:sldMkLst>
          <pc:docMk/>
          <pc:sldMk cId="407493488" sldId="310"/>
        </pc:sldMkLst>
        <pc:spChg chg="mod">
          <ac:chgData name="Nina Hoppmann" userId="abf8e773-6d5e-46f4-a212-b7a3b8035d84" providerId="ADAL" clId="{562AD389-AF8C-4484-ACD8-38D4FDE71C62}" dt="2022-10-18T10:32:19.344" v="2137" actId="6549"/>
          <ac:spMkLst>
            <pc:docMk/>
            <pc:sldMk cId="407493488" sldId="310"/>
            <ac:spMk id="8" creationId="{54BABEA5-12EB-8A47-B71D-9EC983F4869D}"/>
          </ac:spMkLst>
        </pc:spChg>
      </pc:sldChg>
      <pc:sldChg chg="modSp mod">
        <pc:chgData name="Nina Hoppmann" userId="abf8e773-6d5e-46f4-a212-b7a3b8035d84" providerId="ADAL" clId="{562AD389-AF8C-4484-ACD8-38D4FDE71C62}" dt="2022-10-18T07:00:51.956" v="1205" actId="20577"/>
        <pc:sldMkLst>
          <pc:docMk/>
          <pc:sldMk cId="3237942113" sldId="314"/>
        </pc:sldMkLst>
        <pc:spChg chg="mod">
          <ac:chgData name="Nina Hoppmann" userId="abf8e773-6d5e-46f4-a212-b7a3b8035d84" providerId="ADAL" clId="{562AD389-AF8C-4484-ACD8-38D4FDE71C62}" dt="2022-10-18T07:00:51.956" v="1205" actId="20577"/>
          <ac:spMkLst>
            <pc:docMk/>
            <pc:sldMk cId="3237942113" sldId="314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562AD389-AF8C-4484-ACD8-38D4FDE71C62}" dt="2022-10-18T07:00:56.569" v="1206" actId="47"/>
        <pc:sldMkLst>
          <pc:docMk/>
          <pc:sldMk cId="1941741005" sldId="317"/>
        </pc:sldMkLst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394840601" sldId="543"/>
        </pc:sldMkLst>
      </pc:sldChg>
      <pc:sldChg chg="addSp delSp modSp mod">
        <pc:chgData name="Nina Hoppmann" userId="abf8e773-6d5e-46f4-a212-b7a3b8035d84" providerId="ADAL" clId="{562AD389-AF8C-4484-ACD8-38D4FDE71C62}" dt="2022-10-17T14:29:04.219" v="1155" actId="962"/>
        <pc:sldMkLst>
          <pc:docMk/>
          <pc:sldMk cId="2887527906" sldId="565"/>
        </pc:sldMkLst>
        <pc:spChg chg="mod">
          <ac:chgData name="Nina Hoppmann" userId="abf8e773-6d5e-46f4-a212-b7a3b8035d84" providerId="ADAL" clId="{562AD389-AF8C-4484-ACD8-38D4FDE71C62}" dt="2022-10-13T12:56:20.658" v="32" actId="20577"/>
          <ac:spMkLst>
            <pc:docMk/>
            <pc:sldMk cId="2887527906" sldId="565"/>
            <ac:spMk id="2" creationId="{153B2AF8-B2FF-AC7F-AF7B-82CBB14B0999}"/>
          </ac:spMkLst>
        </pc:spChg>
        <pc:picChg chg="del">
          <ac:chgData name="Nina Hoppmann" userId="abf8e773-6d5e-46f4-a212-b7a3b8035d84" providerId="ADAL" clId="{562AD389-AF8C-4484-ACD8-38D4FDE71C62}" dt="2022-10-13T12:56:06.433" v="0" actId="478"/>
          <ac:picMkLst>
            <pc:docMk/>
            <pc:sldMk cId="2887527906" sldId="565"/>
            <ac:picMk id="4" creationId="{0F2F8569-B048-2FF8-14B1-703FBEFA4E04}"/>
          </ac:picMkLst>
        </pc:picChg>
        <pc:picChg chg="add mod">
          <ac:chgData name="Nina Hoppmann" userId="abf8e773-6d5e-46f4-a212-b7a3b8035d84" providerId="ADAL" clId="{562AD389-AF8C-4484-ACD8-38D4FDE71C62}" dt="2022-10-17T14:29:04.219" v="1155" actId="962"/>
          <ac:picMkLst>
            <pc:docMk/>
            <pc:sldMk cId="2887527906" sldId="565"/>
            <ac:picMk id="4" creationId="{1CE609A9-40C8-36D2-2AED-92C5D020F655}"/>
          </ac:picMkLst>
        </pc:picChg>
      </pc:sldChg>
      <pc:sldChg chg="modSp del mod">
        <pc:chgData name="Nina Hoppmann" userId="abf8e773-6d5e-46f4-a212-b7a3b8035d84" providerId="ADAL" clId="{562AD389-AF8C-4484-ACD8-38D4FDE71C62}" dt="2022-10-18T07:15:21.675" v="1209" actId="47"/>
        <pc:sldMkLst>
          <pc:docMk/>
          <pc:sldMk cId="2802556739" sldId="580"/>
        </pc:sldMkLst>
        <pc:spChg chg="mod">
          <ac:chgData name="Nina Hoppmann" userId="abf8e773-6d5e-46f4-a212-b7a3b8035d84" providerId="ADAL" clId="{562AD389-AF8C-4484-ACD8-38D4FDE71C62}" dt="2022-10-13T13:34:06.234" v="265" actId="20577"/>
          <ac:spMkLst>
            <pc:docMk/>
            <pc:sldMk cId="2802556739" sldId="580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3T13:32:58.737" v="146" actId="20577"/>
          <ac:spMkLst>
            <pc:docMk/>
            <pc:sldMk cId="2802556739" sldId="580"/>
            <ac:spMk id="8" creationId="{EE96FDCE-05E6-DF35-08A5-887F5090F6C6}"/>
          </ac:spMkLst>
        </pc:spChg>
      </pc:sldChg>
      <pc:sldChg chg="modSp del mod">
        <pc:chgData name="Nina Hoppmann" userId="abf8e773-6d5e-46f4-a212-b7a3b8035d84" providerId="ADAL" clId="{562AD389-AF8C-4484-ACD8-38D4FDE71C62}" dt="2022-10-18T07:00:57.269" v="1207" actId="47"/>
        <pc:sldMkLst>
          <pc:docMk/>
          <pc:sldMk cId="2345621018" sldId="584"/>
        </pc:sldMkLst>
        <pc:spChg chg="mod">
          <ac:chgData name="Nina Hoppmann" userId="abf8e773-6d5e-46f4-a212-b7a3b8035d84" providerId="ADAL" clId="{562AD389-AF8C-4484-ACD8-38D4FDE71C62}" dt="2022-10-13T13:34:20.753" v="283" actId="20577"/>
          <ac:spMkLst>
            <pc:docMk/>
            <pc:sldMk cId="2345621018" sldId="584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3T13:34:15.929" v="271" actId="20577"/>
          <ac:spMkLst>
            <pc:docMk/>
            <pc:sldMk cId="2345621018" sldId="584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562AD389-AF8C-4484-ACD8-38D4FDE71C62}" dt="2022-10-13T13:34:11.135" v="266" actId="47"/>
        <pc:sldMkLst>
          <pc:docMk/>
          <pc:sldMk cId="4212788874" sldId="675"/>
        </pc:sldMkLst>
      </pc:sldChg>
      <pc:sldChg chg="del">
        <pc:chgData name="Nina Hoppmann" userId="abf8e773-6d5e-46f4-a212-b7a3b8035d84" providerId="ADAL" clId="{562AD389-AF8C-4484-ACD8-38D4FDE71C62}" dt="2022-10-13T13:34:11.135" v="266" actId="47"/>
        <pc:sldMkLst>
          <pc:docMk/>
          <pc:sldMk cId="1156035938" sldId="676"/>
        </pc:sldMkLst>
      </pc:sldChg>
      <pc:sldChg chg="del">
        <pc:chgData name="Nina Hoppmann" userId="abf8e773-6d5e-46f4-a212-b7a3b8035d84" providerId="ADAL" clId="{562AD389-AF8C-4484-ACD8-38D4FDE71C62}" dt="2022-10-13T13:32:02.513" v="112" actId="47"/>
        <pc:sldMkLst>
          <pc:docMk/>
          <pc:sldMk cId="3661882858" sldId="680"/>
        </pc:sldMkLst>
      </pc:sldChg>
      <pc:sldChg chg="del">
        <pc:chgData name="Nina Hoppmann" userId="abf8e773-6d5e-46f4-a212-b7a3b8035d84" providerId="ADAL" clId="{562AD389-AF8C-4484-ACD8-38D4FDE71C62}" dt="2022-10-13T13:32:05.216" v="113" actId="47"/>
        <pc:sldMkLst>
          <pc:docMk/>
          <pc:sldMk cId="227110666" sldId="691"/>
        </pc:sldMkLst>
      </pc:sldChg>
      <pc:sldChg chg="del">
        <pc:chgData name="Nina Hoppmann" userId="abf8e773-6d5e-46f4-a212-b7a3b8035d84" providerId="ADAL" clId="{562AD389-AF8C-4484-ACD8-38D4FDE71C62}" dt="2022-10-13T13:32:06.722" v="114" actId="47"/>
        <pc:sldMkLst>
          <pc:docMk/>
          <pc:sldMk cId="1904684228" sldId="692"/>
        </pc:sldMkLst>
      </pc:sldChg>
      <pc:sldChg chg="del">
        <pc:chgData name="Nina Hoppmann" userId="abf8e773-6d5e-46f4-a212-b7a3b8035d84" providerId="ADAL" clId="{562AD389-AF8C-4484-ACD8-38D4FDE71C62}" dt="2022-10-13T13:09:00.036" v="98" actId="47"/>
        <pc:sldMkLst>
          <pc:docMk/>
          <pc:sldMk cId="114382104" sldId="697"/>
        </pc:sldMkLst>
      </pc:sldChg>
      <pc:sldChg chg="del">
        <pc:chgData name="Nina Hoppmann" userId="abf8e773-6d5e-46f4-a212-b7a3b8035d84" providerId="ADAL" clId="{562AD389-AF8C-4484-ACD8-38D4FDE71C62}" dt="2022-10-13T13:32:23.535" v="117" actId="47"/>
        <pc:sldMkLst>
          <pc:docMk/>
          <pc:sldMk cId="3335515024" sldId="698"/>
        </pc:sldMkLst>
      </pc:sldChg>
      <pc:sldChg chg="modSp mod">
        <pc:chgData name="Nina Hoppmann" userId="abf8e773-6d5e-46f4-a212-b7a3b8035d84" providerId="ADAL" clId="{562AD389-AF8C-4484-ACD8-38D4FDE71C62}" dt="2022-10-13T13:31:58.723" v="111" actId="1076"/>
        <pc:sldMkLst>
          <pc:docMk/>
          <pc:sldMk cId="581925752" sldId="699"/>
        </pc:sldMkLst>
        <pc:spChg chg="mod">
          <ac:chgData name="Nina Hoppmann" userId="abf8e773-6d5e-46f4-a212-b7a3b8035d84" providerId="ADAL" clId="{562AD389-AF8C-4484-ACD8-38D4FDE71C62}" dt="2022-10-13T13:31:58.723" v="111" actId="1076"/>
          <ac:spMkLst>
            <pc:docMk/>
            <pc:sldMk cId="581925752" sldId="699"/>
            <ac:spMk id="8" creationId="{54BABEA5-12EB-8A47-B71D-9EC983F4869D}"/>
          </ac:spMkLst>
        </pc:spChg>
      </pc:sldChg>
      <pc:sldChg chg="addSp delSp modSp del mod">
        <pc:chgData name="Nina Hoppmann" userId="abf8e773-6d5e-46f4-a212-b7a3b8035d84" providerId="ADAL" clId="{562AD389-AF8C-4484-ACD8-38D4FDE71C62}" dt="2022-10-13T13:45:23.887" v="561" actId="47"/>
        <pc:sldMkLst>
          <pc:docMk/>
          <pc:sldMk cId="4274976372" sldId="700"/>
        </pc:sldMkLst>
        <pc:spChg chg="mod">
          <ac:chgData name="Nina Hoppmann" userId="abf8e773-6d5e-46f4-a212-b7a3b8035d84" providerId="ADAL" clId="{562AD389-AF8C-4484-ACD8-38D4FDE71C62}" dt="2022-10-13T13:32:30.514" v="121" actId="20577"/>
          <ac:spMkLst>
            <pc:docMk/>
            <pc:sldMk cId="4274976372" sldId="700"/>
            <ac:spMk id="4" creationId="{1D667AF6-0471-2744-A65F-7889529BE92E}"/>
          </ac:spMkLst>
        </pc:spChg>
        <pc:spChg chg="del">
          <ac:chgData name="Nina Hoppmann" userId="abf8e773-6d5e-46f4-a212-b7a3b8035d84" providerId="ADAL" clId="{562AD389-AF8C-4484-ACD8-38D4FDE71C62}" dt="2022-10-13T13:32:32.887" v="122" actId="478"/>
          <ac:spMkLst>
            <pc:docMk/>
            <pc:sldMk cId="4274976372" sldId="700"/>
            <ac:spMk id="5" creationId="{1830DD61-A7C4-8B47-90B6-EE8378635DA8}"/>
          </ac:spMkLst>
        </pc:spChg>
        <pc:spChg chg="add del mod">
          <ac:chgData name="Nina Hoppmann" userId="abf8e773-6d5e-46f4-a212-b7a3b8035d84" providerId="ADAL" clId="{562AD389-AF8C-4484-ACD8-38D4FDE71C62}" dt="2022-10-13T13:32:34.784" v="124" actId="478"/>
          <ac:spMkLst>
            <pc:docMk/>
            <pc:sldMk cId="4274976372" sldId="700"/>
            <ac:spMk id="6" creationId="{5020F684-CE12-08D6-4D6A-ABA5E654CEF2}"/>
          </ac:spMkLst>
        </pc:spChg>
        <pc:picChg chg="del">
          <ac:chgData name="Nina Hoppmann" userId="abf8e773-6d5e-46f4-a212-b7a3b8035d84" providerId="ADAL" clId="{562AD389-AF8C-4484-ACD8-38D4FDE71C62}" dt="2022-10-13T13:32:33.383" v="123" actId="478"/>
          <ac:picMkLst>
            <pc:docMk/>
            <pc:sldMk cId="4274976372" sldId="700"/>
            <ac:picMk id="3" creationId="{4D5259B1-C004-78B6-07E4-5801E8B9FD86}"/>
          </ac:picMkLst>
        </pc:picChg>
      </pc:sldChg>
      <pc:sldChg chg="del">
        <pc:chgData name="Nina Hoppmann" userId="abf8e773-6d5e-46f4-a212-b7a3b8035d84" providerId="ADAL" clId="{562AD389-AF8C-4484-ACD8-38D4FDE71C62}" dt="2022-10-13T13:09:01.675" v="99" actId="47"/>
        <pc:sldMkLst>
          <pc:docMk/>
          <pc:sldMk cId="901930132" sldId="701"/>
        </pc:sldMkLst>
      </pc:sldChg>
      <pc:sldChg chg="addSp delSp modSp add del mod modShow">
        <pc:chgData name="Nina Hoppmann" userId="abf8e773-6d5e-46f4-a212-b7a3b8035d84" providerId="ADAL" clId="{562AD389-AF8C-4484-ACD8-38D4FDE71C62}" dt="2022-10-20T11:25:50.841" v="2216" actId="47"/>
        <pc:sldMkLst>
          <pc:docMk/>
          <pc:sldMk cId="1272596270" sldId="703"/>
        </pc:sldMkLst>
        <pc:spChg chg="mod">
          <ac:chgData name="Nina Hoppmann" userId="abf8e773-6d5e-46f4-a212-b7a3b8035d84" providerId="ADAL" clId="{562AD389-AF8C-4484-ACD8-38D4FDE71C62}" dt="2022-10-13T13:32:46.508" v="129" actId="20577"/>
          <ac:spMkLst>
            <pc:docMk/>
            <pc:sldMk cId="1272596270" sldId="703"/>
            <ac:spMk id="4" creationId="{1D667AF6-0471-2744-A65F-7889529BE92E}"/>
          </ac:spMkLst>
        </pc:spChg>
        <pc:picChg chg="add del">
          <ac:chgData name="Nina Hoppmann" userId="abf8e773-6d5e-46f4-a212-b7a3b8035d84" providerId="ADAL" clId="{562AD389-AF8C-4484-ACD8-38D4FDE71C62}" dt="2022-10-13T13:45:19.971" v="559"/>
          <ac:picMkLst>
            <pc:docMk/>
            <pc:sldMk cId="1272596270" sldId="703"/>
            <ac:picMk id="2" creationId="{BCDE165F-B32C-0394-D098-6179FCB33785}"/>
          </ac:picMkLst>
        </pc:picChg>
      </pc:sldChg>
      <pc:sldChg chg="del">
        <pc:chgData name="Nina Hoppmann" userId="abf8e773-6d5e-46f4-a212-b7a3b8035d84" providerId="ADAL" clId="{562AD389-AF8C-4484-ACD8-38D4FDE71C62}" dt="2022-10-13T13:32:36.478" v="125" actId="47"/>
        <pc:sldMkLst>
          <pc:docMk/>
          <pc:sldMk cId="2838851625" sldId="703"/>
        </pc:sldMkLst>
      </pc:sldChg>
      <pc:sldChg chg="addSp delSp modSp add del mod modShow">
        <pc:chgData name="Nina Hoppmann" userId="abf8e773-6d5e-46f4-a212-b7a3b8035d84" providerId="ADAL" clId="{562AD389-AF8C-4484-ACD8-38D4FDE71C62}" dt="2022-10-20T11:25:52.692" v="2218" actId="47"/>
        <pc:sldMkLst>
          <pc:docMk/>
          <pc:sldMk cId="804754635" sldId="704"/>
        </pc:sldMkLst>
        <pc:spChg chg="add del mod">
          <ac:chgData name="Nina Hoppmann" userId="abf8e773-6d5e-46f4-a212-b7a3b8035d84" providerId="ADAL" clId="{562AD389-AF8C-4484-ACD8-38D4FDE71C62}" dt="2022-10-14T09:55:18.213" v="585" actId="478"/>
          <ac:spMkLst>
            <pc:docMk/>
            <pc:sldMk cId="804754635" sldId="704"/>
            <ac:spMk id="2" creationId="{B8F3A578-9B5E-7AAE-47F2-A02D20EE8464}"/>
          </ac:spMkLst>
        </pc:spChg>
        <pc:spChg chg="add del mod">
          <ac:chgData name="Nina Hoppmann" userId="abf8e773-6d5e-46f4-a212-b7a3b8035d84" providerId="ADAL" clId="{562AD389-AF8C-4484-ACD8-38D4FDE71C62}" dt="2022-10-14T09:55:18.213" v="585" actId="478"/>
          <ac:spMkLst>
            <pc:docMk/>
            <pc:sldMk cId="804754635" sldId="704"/>
            <ac:spMk id="3" creationId="{321EFBF6-CC63-AC62-2C6A-DB94CDBB1EE1}"/>
          </ac:spMkLst>
        </pc:spChg>
        <pc:spChg chg="del mod">
          <ac:chgData name="Nina Hoppmann" userId="abf8e773-6d5e-46f4-a212-b7a3b8035d84" providerId="ADAL" clId="{562AD389-AF8C-4484-ACD8-38D4FDE71C62}" dt="2022-10-14T09:55:26.530" v="589" actId="478"/>
          <ac:spMkLst>
            <pc:docMk/>
            <pc:sldMk cId="804754635" sldId="704"/>
            <ac:spMk id="4" creationId="{1D667AF6-0471-2744-A65F-7889529BE92E}"/>
          </ac:spMkLst>
        </pc:spChg>
        <pc:spChg chg="add del mod">
          <ac:chgData name="Nina Hoppmann" userId="abf8e773-6d5e-46f4-a212-b7a3b8035d84" providerId="ADAL" clId="{562AD389-AF8C-4484-ACD8-38D4FDE71C62}" dt="2022-10-14T09:55:18.213" v="585" actId="478"/>
          <ac:spMkLst>
            <pc:docMk/>
            <pc:sldMk cId="804754635" sldId="704"/>
            <ac:spMk id="5" creationId="{28D7154A-5830-C84B-E242-C297B4BCE63A}"/>
          </ac:spMkLst>
        </pc:spChg>
        <pc:spChg chg="add del mod">
          <ac:chgData name="Nina Hoppmann" userId="abf8e773-6d5e-46f4-a212-b7a3b8035d84" providerId="ADAL" clId="{562AD389-AF8C-4484-ACD8-38D4FDE71C62}" dt="2022-10-14T09:55:23.950" v="587"/>
          <ac:spMkLst>
            <pc:docMk/>
            <pc:sldMk cId="804754635" sldId="704"/>
            <ac:spMk id="6" creationId="{BBC08309-F18B-76D5-BF96-6FD493C8FFAC}"/>
          </ac:spMkLst>
        </pc:spChg>
        <pc:spChg chg="add del mod">
          <ac:chgData name="Nina Hoppmann" userId="abf8e773-6d5e-46f4-a212-b7a3b8035d84" providerId="ADAL" clId="{562AD389-AF8C-4484-ACD8-38D4FDE71C62}" dt="2022-10-14T09:55:23.950" v="587"/>
          <ac:spMkLst>
            <pc:docMk/>
            <pc:sldMk cId="804754635" sldId="704"/>
            <ac:spMk id="7" creationId="{00610946-1F6C-86CB-D295-453568ED2F4E}"/>
          </ac:spMkLst>
        </pc:spChg>
        <pc:spChg chg="add del mod">
          <ac:chgData name="Nina Hoppmann" userId="abf8e773-6d5e-46f4-a212-b7a3b8035d84" providerId="ADAL" clId="{562AD389-AF8C-4484-ACD8-38D4FDE71C62}" dt="2022-10-14T09:55:23.950" v="587"/>
          <ac:spMkLst>
            <pc:docMk/>
            <pc:sldMk cId="804754635" sldId="704"/>
            <ac:spMk id="8" creationId="{97F8D92A-70B6-E212-BA2A-D1B4EC98306D}"/>
          </ac:spMkLst>
        </pc:spChg>
        <pc:spChg chg="add del mod">
          <ac:chgData name="Nina Hoppmann" userId="abf8e773-6d5e-46f4-a212-b7a3b8035d84" providerId="ADAL" clId="{562AD389-AF8C-4484-ACD8-38D4FDE71C62}" dt="2022-10-14T09:55:30.074" v="590" actId="478"/>
          <ac:spMkLst>
            <pc:docMk/>
            <pc:sldMk cId="804754635" sldId="704"/>
            <ac:spMk id="13" creationId="{CD12B7D5-7B62-E304-A94E-BC2B29573C2E}"/>
          </ac:spMkLst>
        </pc:spChg>
        <pc:picChg chg="add mod">
          <ac:chgData name="Nina Hoppmann" userId="abf8e773-6d5e-46f4-a212-b7a3b8035d84" providerId="ADAL" clId="{562AD389-AF8C-4484-ACD8-38D4FDE71C62}" dt="2022-10-14T09:55:56.684" v="594" actId="1035"/>
          <ac:picMkLst>
            <pc:docMk/>
            <pc:sldMk cId="804754635" sldId="704"/>
            <ac:picMk id="11" creationId="{97F74114-52BA-CE4B-C2D0-6CCA929727E5}"/>
          </ac:picMkLst>
        </pc:picChg>
      </pc:sldChg>
      <pc:sldChg chg="delSp modSp add mod">
        <pc:chgData name="Nina Hoppmann" userId="abf8e773-6d5e-46f4-a212-b7a3b8035d84" providerId="ADAL" clId="{562AD389-AF8C-4484-ACD8-38D4FDE71C62}" dt="2022-10-19T05:31:17.717" v="2214" actId="20577"/>
        <pc:sldMkLst>
          <pc:docMk/>
          <pc:sldMk cId="1746957826" sldId="705"/>
        </pc:sldMkLst>
        <pc:spChg chg="del">
          <ac:chgData name="Nina Hoppmann" userId="abf8e773-6d5e-46f4-a212-b7a3b8035d84" providerId="ADAL" clId="{562AD389-AF8C-4484-ACD8-38D4FDE71C62}" dt="2022-10-14T08:10:54.391" v="577" actId="478"/>
          <ac:spMkLst>
            <pc:docMk/>
            <pc:sldMk cId="1746957826" sldId="705"/>
            <ac:spMk id="2" creationId="{F1BB14B7-F118-5096-ECC1-58CD67341B1E}"/>
          </ac:spMkLst>
        </pc:spChg>
        <pc:spChg chg="mod">
          <ac:chgData name="Nina Hoppmann" userId="abf8e773-6d5e-46f4-a212-b7a3b8035d84" providerId="ADAL" clId="{562AD389-AF8C-4484-ACD8-38D4FDE71C62}" dt="2022-10-19T05:31:17.717" v="2214" actId="20577"/>
          <ac:spMkLst>
            <pc:docMk/>
            <pc:sldMk cId="1746957826" sldId="705"/>
            <ac:spMk id="7" creationId="{3D78649E-5863-1284-4491-0FDEE7C91F80}"/>
          </ac:spMkLst>
        </pc:spChg>
        <pc:spChg chg="mod">
          <ac:chgData name="Nina Hoppmann" userId="abf8e773-6d5e-46f4-a212-b7a3b8035d84" providerId="ADAL" clId="{562AD389-AF8C-4484-ACD8-38D4FDE71C62}" dt="2022-10-17T13:59:40.610" v="863" actId="6549"/>
          <ac:spMkLst>
            <pc:docMk/>
            <pc:sldMk cId="1746957826" sldId="705"/>
            <ac:spMk id="10" creationId="{383684F2-1A6F-5AFC-0874-477932D22E06}"/>
          </ac:spMkLst>
        </pc:spChg>
        <pc:picChg chg="del">
          <ac:chgData name="Nina Hoppmann" userId="abf8e773-6d5e-46f4-a212-b7a3b8035d84" providerId="ADAL" clId="{562AD389-AF8C-4484-ACD8-38D4FDE71C62}" dt="2022-10-14T08:10:54.730" v="578" actId="478"/>
          <ac:picMkLst>
            <pc:docMk/>
            <pc:sldMk cId="1746957826" sldId="705"/>
            <ac:picMk id="1026" creationId="{484F39DC-79E6-D8CE-FCE3-C3F3C4D2B6DB}"/>
          </ac:picMkLst>
        </pc:picChg>
      </pc:sldChg>
      <pc:sldChg chg="del">
        <pc:chgData name="Nina Hoppmann" userId="abf8e773-6d5e-46f4-a212-b7a3b8035d84" providerId="ADAL" clId="{562AD389-AF8C-4484-ACD8-38D4FDE71C62}" dt="2022-10-13T13:09:02.497" v="100" actId="47"/>
        <pc:sldMkLst>
          <pc:docMk/>
          <pc:sldMk cId="1979867672" sldId="705"/>
        </pc:sldMkLst>
      </pc:sldChg>
      <pc:sldChg chg="del">
        <pc:chgData name="Nina Hoppmann" userId="abf8e773-6d5e-46f4-a212-b7a3b8035d84" providerId="ADAL" clId="{562AD389-AF8C-4484-ACD8-38D4FDE71C62}" dt="2022-10-13T13:32:22.485" v="116" actId="47"/>
        <pc:sldMkLst>
          <pc:docMk/>
          <pc:sldMk cId="1228993069" sldId="706"/>
        </pc:sldMkLst>
      </pc:sldChg>
      <pc:sldChg chg="modSp add mod">
        <pc:chgData name="Nina Hoppmann" userId="abf8e773-6d5e-46f4-a212-b7a3b8035d84" providerId="ADAL" clId="{562AD389-AF8C-4484-ACD8-38D4FDE71C62}" dt="2022-10-17T13:53:16.318" v="711" actId="1035"/>
        <pc:sldMkLst>
          <pc:docMk/>
          <pc:sldMk cId="3877622475" sldId="706"/>
        </pc:sldMkLst>
        <pc:spChg chg="mod">
          <ac:chgData name="Nina Hoppmann" userId="abf8e773-6d5e-46f4-a212-b7a3b8035d84" providerId="ADAL" clId="{562AD389-AF8C-4484-ACD8-38D4FDE71C62}" dt="2022-10-17T13:53:16.318" v="711" actId="1035"/>
          <ac:spMkLst>
            <pc:docMk/>
            <pc:sldMk cId="3877622475" sldId="706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562AD389-AF8C-4484-ACD8-38D4FDE71C62}" dt="2022-10-13T13:32:14.895" v="115" actId="47"/>
        <pc:sldMkLst>
          <pc:docMk/>
          <pc:sldMk cId="1086491170" sldId="707"/>
        </pc:sldMkLst>
      </pc:sldChg>
      <pc:sldChg chg="addSp delSp modSp add mod">
        <pc:chgData name="Nina Hoppmann" userId="abf8e773-6d5e-46f4-a212-b7a3b8035d84" providerId="ADAL" clId="{562AD389-AF8C-4484-ACD8-38D4FDE71C62}" dt="2022-10-17T13:58:39.869" v="858" actId="1035"/>
        <pc:sldMkLst>
          <pc:docMk/>
          <pc:sldMk cId="2329120347" sldId="707"/>
        </pc:sldMkLst>
        <pc:spChg chg="mod">
          <ac:chgData name="Nina Hoppmann" userId="abf8e773-6d5e-46f4-a212-b7a3b8035d84" providerId="ADAL" clId="{562AD389-AF8C-4484-ACD8-38D4FDE71C62}" dt="2022-10-17T13:58:39.869" v="858" actId="1035"/>
          <ac:spMkLst>
            <pc:docMk/>
            <pc:sldMk cId="2329120347" sldId="707"/>
            <ac:spMk id="2" creationId="{F1BB14B7-F118-5096-ECC1-58CD67341B1E}"/>
          </ac:spMkLst>
        </pc:spChg>
        <pc:spChg chg="mod">
          <ac:chgData name="Nina Hoppmann" userId="abf8e773-6d5e-46f4-a212-b7a3b8035d84" providerId="ADAL" clId="{562AD389-AF8C-4484-ACD8-38D4FDE71C62}" dt="2022-10-17T13:55:50.048" v="812" actId="113"/>
          <ac:spMkLst>
            <pc:docMk/>
            <pc:sldMk cId="2329120347" sldId="707"/>
            <ac:spMk id="7" creationId="{3D78649E-5863-1284-4491-0FDEE7C91F80}"/>
          </ac:spMkLst>
        </pc:spChg>
        <pc:spChg chg="mod">
          <ac:chgData name="Nina Hoppmann" userId="abf8e773-6d5e-46f4-a212-b7a3b8035d84" providerId="ADAL" clId="{562AD389-AF8C-4484-ACD8-38D4FDE71C62}" dt="2022-10-17T13:54:12.219" v="762" actId="20577"/>
          <ac:spMkLst>
            <pc:docMk/>
            <pc:sldMk cId="2329120347" sldId="707"/>
            <ac:spMk id="10" creationId="{383684F2-1A6F-5AFC-0874-477932D22E06}"/>
          </ac:spMkLst>
        </pc:spChg>
        <pc:picChg chg="add mod">
          <ac:chgData name="Nina Hoppmann" userId="abf8e773-6d5e-46f4-a212-b7a3b8035d84" providerId="ADAL" clId="{562AD389-AF8C-4484-ACD8-38D4FDE71C62}" dt="2022-10-17T13:58:37.562" v="856" actId="1035"/>
          <ac:picMkLst>
            <pc:docMk/>
            <pc:sldMk cId="2329120347" sldId="707"/>
            <ac:picMk id="3" creationId="{B77F0C95-1E46-5797-8E21-C75AD49A1F57}"/>
          </ac:picMkLst>
        </pc:picChg>
        <pc:picChg chg="del">
          <ac:chgData name="Nina Hoppmann" userId="abf8e773-6d5e-46f4-a212-b7a3b8035d84" providerId="ADAL" clId="{562AD389-AF8C-4484-ACD8-38D4FDE71C62}" dt="2022-10-17T13:55:18.157" v="805" actId="478"/>
          <ac:picMkLst>
            <pc:docMk/>
            <pc:sldMk cId="2329120347" sldId="707"/>
            <ac:picMk id="1026" creationId="{484F39DC-79E6-D8CE-FCE3-C3F3C4D2B6DB}"/>
          </ac:picMkLst>
        </pc:picChg>
      </pc:sldChg>
      <pc:sldChg chg="modSp add mod">
        <pc:chgData name="Nina Hoppmann" userId="abf8e773-6d5e-46f4-a212-b7a3b8035d84" providerId="ADAL" clId="{562AD389-AF8C-4484-ACD8-38D4FDE71C62}" dt="2022-10-18T07:43:12.532" v="1677" actId="14100"/>
        <pc:sldMkLst>
          <pc:docMk/>
          <pc:sldMk cId="1669051618" sldId="709"/>
        </pc:sldMkLst>
        <pc:spChg chg="mod">
          <ac:chgData name="Nina Hoppmann" userId="abf8e773-6d5e-46f4-a212-b7a3b8035d84" providerId="ADAL" clId="{562AD389-AF8C-4484-ACD8-38D4FDE71C62}" dt="2022-10-18T07:43:12.532" v="1677" actId="14100"/>
          <ac:spMkLst>
            <pc:docMk/>
            <pc:sldMk cId="1669051618" sldId="709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7:42:27.162" v="1673" actId="1036"/>
          <ac:spMkLst>
            <pc:docMk/>
            <pc:sldMk cId="1669051618" sldId="709"/>
            <ac:spMk id="8" creationId="{EE96FDCE-05E6-DF35-08A5-887F5090F6C6}"/>
          </ac:spMkLst>
        </pc:spChg>
      </pc:sldChg>
      <pc:sldChg chg="addSp delSp modSp add mod">
        <pc:chgData name="Nina Hoppmann" userId="abf8e773-6d5e-46f4-a212-b7a3b8035d84" providerId="ADAL" clId="{562AD389-AF8C-4484-ACD8-38D4FDE71C62}" dt="2022-10-18T08:39:18.504" v="1995" actId="1035"/>
        <pc:sldMkLst>
          <pc:docMk/>
          <pc:sldMk cId="2717318816" sldId="715"/>
        </pc:sldMkLst>
        <pc:spChg chg="del">
          <ac:chgData name="Nina Hoppmann" userId="abf8e773-6d5e-46f4-a212-b7a3b8035d84" providerId="ADAL" clId="{562AD389-AF8C-4484-ACD8-38D4FDE71C62}" dt="2022-10-18T07:36:20.820" v="1526" actId="478"/>
          <ac:spMkLst>
            <pc:docMk/>
            <pc:sldMk cId="2717318816" sldId="715"/>
            <ac:spMk id="2" creationId="{00000000-0000-0000-0000-000000000000}"/>
          </ac:spMkLst>
        </pc:spChg>
        <pc:spChg chg="del">
          <ac:chgData name="Nina Hoppmann" userId="abf8e773-6d5e-46f4-a212-b7a3b8035d84" providerId="ADAL" clId="{562AD389-AF8C-4484-ACD8-38D4FDE71C62}" dt="2022-10-18T07:36:18.577" v="1525" actId="478"/>
          <ac:spMkLst>
            <pc:docMk/>
            <pc:sldMk cId="2717318816" sldId="715"/>
            <ac:spMk id="3" creationId="{00000000-0000-0000-0000-000000000000}"/>
          </ac:spMkLst>
        </pc:spChg>
        <pc:spChg chg="mod">
          <ac:chgData name="Nina Hoppmann" userId="abf8e773-6d5e-46f4-a212-b7a3b8035d84" providerId="ADAL" clId="{562AD389-AF8C-4484-ACD8-38D4FDE71C62}" dt="2022-10-18T07:40:19.730" v="1618" actId="14100"/>
          <ac:spMkLst>
            <pc:docMk/>
            <pc:sldMk cId="2717318816" sldId="715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8:39:18.504" v="1995" actId="1035"/>
          <ac:spMkLst>
            <pc:docMk/>
            <pc:sldMk cId="2717318816" sldId="715"/>
            <ac:spMk id="8" creationId="{EE96FDCE-05E6-DF35-08A5-887F5090F6C6}"/>
          </ac:spMkLst>
        </pc:spChg>
        <pc:picChg chg="add mod">
          <ac:chgData name="Nina Hoppmann" userId="abf8e773-6d5e-46f4-a212-b7a3b8035d84" providerId="ADAL" clId="{562AD389-AF8C-4484-ACD8-38D4FDE71C62}" dt="2022-10-18T07:40:53.434" v="1627" actId="1037"/>
          <ac:picMkLst>
            <pc:docMk/>
            <pc:sldMk cId="2717318816" sldId="715"/>
            <ac:picMk id="7" creationId="{4BF6C8CC-B867-89FB-F26B-F76D042D699F}"/>
          </ac:picMkLst>
        </pc:picChg>
      </pc:sldChg>
      <pc:sldChg chg="modSp add mod">
        <pc:chgData name="Nina Hoppmann" userId="abf8e773-6d5e-46f4-a212-b7a3b8035d84" providerId="ADAL" clId="{562AD389-AF8C-4484-ACD8-38D4FDE71C62}" dt="2022-10-18T07:42:41.906" v="1675" actId="14100"/>
        <pc:sldMkLst>
          <pc:docMk/>
          <pc:sldMk cId="2753042607" sldId="718"/>
        </pc:sldMkLst>
        <pc:spChg chg="mod">
          <ac:chgData name="Nina Hoppmann" userId="abf8e773-6d5e-46f4-a212-b7a3b8035d84" providerId="ADAL" clId="{562AD389-AF8C-4484-ACD8-38D4FDE71C62}" dt="2022-10-18T07:42:41.906" v="1675" actId="14100"/>
          <ac:spMkLst>
            <pc:docMk/>
            <pc:sldMk cId="2753042607" sldId="718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7:41:51.328" v="1652" actId="1036"/>
          <ac:spMkLst>
            <pc:docMk/>
            <pc:sldMk cId="2753042607" sldId="718"/>
            <ac:spMk id="8" creationId="{EE96FDCE-05E6-DF35-08A5-887F5090F6C6}"/>
          </ac:spMkLst>
        </pc:spChg>
      </pc:sldChg>
      <pc:sldChg chg="modSp add mod">
        <pc:chgData name="Nina Hoppmann" userId="abf8e773-6d5e-46f4-a212-b7a3b8035d84" providerId="ADAL" clId="{562AD389-AF8C-4484-ACD8-38D4FDE71C62}" dt="2022-10-18T08:39:32.860" v="1996" actId="404"/>
        <pc:sldMkLst>
          <pc:docMk/>
          <pc:sldMk cId="1110307077" sldId="719"/>
        </pc:sldMkLst>
        <pc:spChg chg="mod">
          <ac:chgData name="Nina Hoppmann" userId="abf8e773-6d5e-46f4-a212-b7a3b8035d84" providerId="ADAL" clId="{562AD389-AF8C-4484-ACD8-38D4FDE71C62}" dt="2022-10-18T08:32:06.227" v="1785" actId="20577"/>
          <ac:spMkLst>
            <pc:docMk/>
            <pc:sldMk cId="1110307077" sldId="719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8:39:32.860" v="1996" actId="404"/>
          <ac:spMkLst>
            <pc:docMk/>
            <pc:sldMk cId="1110307077" sldId="719"/>
            <ac:spMk id="8" creationId="{EE96FDCE-05E6-DF35-08A5-887F5090F6C6}"/>
          </ac:spMkLst>
        </pc:spChg>
      </pc:sldChg>
      <pc:sldChg chg="add del">
        <pc:chgData name="Nina Hoppmann" userId="abf8e773-6d5e-46f4-a212-b7a3b8035d84" providerId="ADAL" clId="{562AD389-AF8C-4484-ACD8-38D4FDE71C62}" dt="2022-10-18T07:20:01.283" v="1213" actId="47"/>
        <pc:sldMkLst>
          <pc:docMk/>
          <pc:sldMk cId="1974671835" sldId="719"/>
        </pc:sldMkLst>
      </pc:sldChg>
      <pc:sldChg chg="modSp add del mod">
        <pc:chgData name="Nina Hoppmann" userId="abf8e773-6d5e-46f4-a212-b7a3b8035d84" providerId="ADAL" clId="{562AD389-AF8C-4484-ACD8-38D4FDE71C62}" dt="2022-10-18T07:21:37.194" v="1236" actId="47"/>
        <pc:sldMkLst>
          <pc:docMk/>
          <pc:sldMk cId="3921083103" sldId="719"/>
        </pc:sldMkLst>
        <pc:spChg chg="mod">
          <ac:chgData name="Nina Hoppmann" userId="abf8e773-6d5e-46f4-a212-b7a3b8035d84" providerId="ADAL" clId="{562AD389-AF8C-4484-ACD8-38D4FDE71C62}" dt="2022-10-18T07:20:13.342" v="1235" actId="20577"/>
          <ac:spMkLst>
            <pc:docMk/>
            <pc:sldMk cId="3921083103" sldId="719"/>
            <ac:spMk id="8" creationId="{54BABEA5-12EB-8A47-B71D-9EC983F4869D}"/>
          </ac:spMkLst>
        </pc:spChg>
      </pc:sldChg>
      <pc:sldChg chg="modSp add del mod">
        <pc:chgData name="Nina Hoppmann" userId="abf8e773-6d5e-46f4-a212-b7a3b8035d84" providerId="ADAL" clId="{562AD389-AF8C-4484-ACD8-38D4FDE71C62}" dt="2022-10-18T08:32:17.181" v="1786" actId="47"/>
        <pc:sldMkLst>
          <pc:docMk/>
          <pc:sldMk cId="3378898084" sldId="720"/>
        </pc:sldMkLst>
        <pc:spChg chg="mod">
          <ac:chgData name="Nina Hoppmann" userId="abf8e773-6d5e-46f4-a212-b7a3b8035d84" providerId="ADAL" clId="{562AD389-AF8C-4484-ACD8-38D4FDE71C62}" dt="2022-10-18T08:30:13.159" v="1728" actId="20577"/>
          <ac:spMkLst>
            <pc:docMk/>
            <pc:sldMk cId="3378898084" sldId="720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7:23:56.144" v="1301" actId="20577"/>
          <ac:spMkLst>
            <pc:docMk/>
            <pc:sldMk cId="3378898084" sldId="720"/>
            <ac:spMk id="8" creationId="{EE96FDCE-05E6-DF35-08A5-887F5090F6C6}"/>
          </ac:spMkLst>
        </pc:spChg>
      </pc:sldChg>
      <pc:sldChg chg="modSp add del mod">
        <pc:chgData name="Nina Hoppmann" userId="abf8e773-6d5e-46f4-a212-b7a3b8035d84" providerId="ADAL" clId="{562AD389-AF8C-4484-ACD8-38D4FDE71C62}" dt="2022-10-18T08:38:48.998" v="1986" actId="47"/>
        <pc:sldMkLst>
          <pc:docMk/>
          <pc:sldMk cId="934643795" sldId="721"/>
        </pc:sldMkLst>
        <pc:spChg chg="mod">
          <ac:chgData name="Nina Hoppmann" userId="abf8e773-6d5e-46f4-a212-b7a3b8035d84" providerId="ADAL" clId="{562AD389-AF8C-4484-ACD8-38D4FDE71C62}" dt="2022-10-18T08:38:18.737" v="1978" actId="20577"/>
          <ac:spMkLst>
            <pc:docMk/>
            <pc:sldMk cId="934643795" sldId="721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8:32:28.170" v="1787" actId="404"/>
          <ac:spMkLst>
            <pc:docMk/>
            <pc:sldMk cId="934643795" sldId="721"/>
            <ac:spMk id="8" creationId="{EE96FDCE-05E6-DF35-08A5-887F5090F6C6}"/>
          </ac:spMkLst>
        </pc:spChg>
      </pc:sldChg>
      <pc:sldChg chg="modSp add mod ord">
        <pc:chgData name="Nina Hoppmann" userId="abf8e773-6d5e-46f4-a212-b7a3b8035d84" providerId="ADAL" clId="{562AD389-AF8C-4484-ACD8-38D4FDE71C62}" dt="2022-10-18T08:40:38.965" v="2029" actId="20577"/>
        <pc:sldMkLst>
          <pc:docMk/>
          <pc:sldMk cId="3901654827" sldId="722"/>
        </pc:sldMkLst>
        <pc:spChg chg="mod">
          <ac:chgData name="Nina Hoppmann" userId="abf8e773-6d5e-46f4-a212-b7a3b8035d84" providerId="ADAL" clId="{562AD389-AF8C-4484-ACD8-38D4FDE71C62}" dt="2022-10-18T08:40:38.965" v="2029" actId="20577"/>
          <ac:spMkLst>
            <pc:docMk/>
            <pc:sldMk cId="3901654827" sldId="722"/>
            <ac:spMk id="5" creationId="{6A67270A-F200-98CD-A888-312BBF8B590B}"/>
          </ac:spMkLst>
        </pc:spChg>
        <pc:spChg chg="mod">
          <ac:chgData name="Nina Hoppmann" userId="abf8e773-6d5e-46f4-a212-b7a3b8035d84" providerId="ADAL" clId="{562AD389-AF8C-4484-ACD8-38D4FDE71C62}" dt="2022-10-18T08:40:06.293" v="2009" actId="20577"/>
          <ac:spMkLst>
            <pc:docMk/>
            <pc:sldMk cId="3901654827" sldId="722"/>
            <ac:spMk id="8" creationId="{EE96FDCE-05E6-DF35-08A5-887F5090F6C6}"/>
          </ac:spMkLst>
        </pc:spChg>
      </pc:sldChg>
      <pc:sldChg chg="modSp add del mod modShow">
        <pc:chgData name="Nina Hoppmann" userId="abf8e773-6d5e-46f4-a212-b7a3b8035d84" providerId="ADAL" clId="{562AD389-AF8C-4484-ACD8-38D4FDE71C62}" dt="2022-10-20T11:25:51.796" v="2217" actId="47"/>
        <pc:sldMkLst>
          <pc:docMk/>
          <pc:sldMk cId="221776457" sldId="723"/>
        </pc:sldMkLst>
        <pc:spChg chg="mod">
          <ac:chgData name="Nina Hoppmann" userId="abf8e773-6d5e-46f4-a212-b7a3b8035d84" providerId="ADAL" clId="{562AD389-AF8C-4484-ACD8-38D4FDE71C62}" dt="2022-10-18T09:47:48.199" v="2104" actId="20577"/>
          <ac:spMkLst>
            <pc:docMk/>
            <pc:sldMk cId="221776457" sldId="723"/>
            <ac:spMk id="4" creationId="{1D667AF6-0471-2744-A65F-7889529BE92E}"/>
          </ac:spMkLst>
        </pc:spChg>
      </pc:sldChg>
      <pc:sldChg chg="add del">
        <pc:chgData name="Nina Hoppmann" userId="abf8e773-6d5e-46f4-a212-b7a3b8035d84" providerId="ADAL" clId="{562AD389-AF8C-4484-ACD8-38D4FDE71C62}" dt="2022-10-18T15:20:25.316" v="2147"/>
        <pc:sldMkLst>
          <pc:docMk/>
          <pc:sldMk cId="132591479" sldId="724"/>
        </pc:sldMkLst>
      </pc:sldChg>
      <pc:sldChg chg="addSp delSp modSp add mod modNotesTx">
        <pc:chgData name="Nina Hoppmann" userId="abf8e773-6d5e-46f4-a212-b7a3b8035d84" providerId="ADAL" clId="{562AD389-AF8C-4484-ACD8-38D4FDE71C62}" dt="2022-10-18T15:35:29.061" v="2211" actId="20577"/>
        <pc:sldMkLst>
          <pc:docMk/>
          <pc:sldMk cId="156440900" sldId="725"/>
        </pc:sldMkLst>
        <pc:spChg chg="del">
          <ac:chgData name="Nina Hoppmann" userId="abf8e773-6d5e-46f4-a212-b7a3b8035d84" providerId="ADAL" clId="{562AD389-AF8C-4484-ACD8-38D4FDE71C62}" dt="2022-10-18T15:27:06.229" v="2160" actId="478"/>
          <ac:spMkLst>
            <pc:docMk/>
            <pc:sldMk cId="156440900" sldId="725"/>
            <ac:spMk id="2" creationId="{F1BB14B7-F118-5096-ECC1-58CD67341B1E}"/>
          </ac:spMkLst>
        </pc:spChg>
        <pc:spChg chg="mod">
          <ac:chgData name="Nina Hoppmann" userId="abf8e773-6d5e-46f4-a212-b7a3b8035d84" providerId="ADAL" clId="{562AD389-AF8C-4484-ACD8-38D4FDE71C62}" dt="2022-10-18T15:35:29.061" v="2211" actId="20577"/>
          <ac:spMkLst>
            <pc:docMk/>
            <pc:sldMk cId="156440900" sldId="725"/>
            <ac:spMk id="7" creationId="{3D78649E-5863-1284-4491-0FDEE7C91F80}"/>
          </ac:spMkLst>
        </pc:spChg>
        <pc:spChg chg="mod">
          <ac:chgData name="Nina Hoppmann" userId="abf8e773-6d5e-46f4-a212-b7a3b8035d84" providerId="ADAL" clId="{562AD389-AF8C-4484-ACD8-38D4FDE71C62}" dt="2022-10-18T15:26:25.998" v="2153" actId="20577"/>
          <ac:spMkLst>
            <pc:docMk/>
            <pc:sldMk cId="156440900" sldId="725"/>
            <ac:spMk id="10" creationId="{383684F2-1A6F-5AFC-0874-477932D22E06}"/>
          </ac:spMkLst>
        </pc:spChg>
        <pc:picChg chg="add mod">
          <ac:chgData name="Nina Hoppmann" userId="abf8e773-6d5e-46f4-a212-b7a3b8035d84" providerId="ADAL" clId="{562AD389-AF8C-4484-ACD8-38D4FDE71C62}" dt="2022-10-18T15:28:02.301" v="2169" actId="1076"/>
          <ac:picMkLst>
            <pc:docMk/>
            <pc:sldMk cId="156440900" sldId="725"/>
            <ac:picMk id="3" creationId="{433CF117-6EF5-3D8C-752E-ED9CC1DB58B7}"/>
          </ac:picMkLst>
        </pc:picChg>
        <pc:picChg chg="del">
          <ac:chgData name="Nina Hoppmann" userId="abf8e773-6d5e-46f4-a212-b7a3b8035d84" providerId="ADAL" clId="{562AD389-AF8C-4484-ACD8-38D4FDE71C62}" dt="2022-10-18T15:26:26.976" v="2154" actId="478"/>
          <ac:picMkLst>
            <pc:docMk/>
            <pc:sldMk cId="156440900" sldId="725"/>
            <ac:picMk id="1026" creationId="{484F39DC-79E6-D8CE-FCE3-C3F3C4D2B6DB}"/>
          </ac:picMkLst>
        </pc:picChg>
      </pc:sldChg>
      <pc:sldMasterChg chg="del delSldLayout">
        <pc:chgData name="Nina Hoppmann" userId="abf8e773-6d5e-46f4-a212-b7a3b8035d84" providerId="ADAL" clId="{562AD389-AF8C-4484-ACD8-38D4FDE71C62}" dt="2022-10-20T11:25:52.692" v="2218" actId="47"/>
        <pc:sldMasterMkLst>
          <pc:docMk/>
          <pc:sldMasterMk cId="1025161775" sldId="2147483678"/>
        </pc:sldMasterMkLst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8546312" sldId="2147483679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790107818" sldId="2147483680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150714036" sldId="2147483681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4146060473" sldId="2147483682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3493304218" sldId="2147483683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2024842208" sldId="2147483684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3076163183" sldId="2147483685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1552319218" sldId="2147483686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3269535274" sldId="2147483687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2026884985" sldId="2147483688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2573069305" sldId="2147483689"/>
          </pc:sldLayoutMkLst>
        </pc:sldLayoutChg>
        <pc:sldLayoutChg chg="del">
          <pc:chgData name="Nina Hoppmann" userId="abf8e773-6d5e-46f4-a212-b7a3b8035d84" providerId="ADAL" clId="{562AD389-AF8C-4484-ACD8-38D4FDE71C62}" dt="2022-10-20T11:25:52.692" v="2218" actId="47"/>
          <pc:sldLayoutMkLst>
            <pc:docMk/>
            <pc:sldMasterMk cId="1025161775" sldId="2147483678"/>
            <pc:sldLayoutMk cId="3223293930" sldId="2147483690"/>
          </pc:sldLayoutMkLst>
        </pc:sldLayoutChg>
      </pc:sldMasterChg>
      <pc:sldMasterChg chg="del delSldLayout">
        <pc:chgData name="Nina Hoppmann" userId="abf8e773-6d5e-46f4-a212-b7a3b8035d84" providerId="ADAL" clId="{562AD389-AF8C-4484-ACD8-38D4FDE71C62}" dt="2022-10-13T13:32:14.895" v="115" actId="47"/>
        <pc:sldMasterMkLst>
          <pc:docMk/>
          <pc:sldMasterMk cId="3051753292" sldId="2147483691"/>
        </pc:sldMasterMkLst>
        <pc:sldLayoutChg chg="del">
          <pc:chgData name="Nina Hoppmann" userId="abf8e773-6d5e-46f4-a212-b7a3b8035d84" providerId="ADAL" clId="{562AD389-AF8C-4484-ACD8-38D4FDE71C62}" dt="2022-10-13T13:32:14.895" v="115" actId="47"/>
          <pc:sldLayoutMkLst>
            <pc:docMk/>
            <pc:sldMasterMk cId="3051753292" sldId="2147483691"/>
            <pc:sldLayoutMk cId="1566741225" sldId="2147483692"/>
          </pc:sldLayoutMkLst>
        </pc:sldLayoutChg>
        <pc:sldLayoutChg chg="del">
          <pc:chgData name="Nina Hoppmann" userId="abf8e773-6d5e-46f4-a212-b7a3b8035d84" providerId="ADAL" clId="{562AD389-AF8C-4484-ACD8-38D4FDE71C62}" dt="2022-10-13T13:32:14.895" v="115" actId="47"/>
          <pc:sldLayoutMkLst>
            <pc:docMk/>
            <pc:sldMasterMk cId="3051753292" sldId="2147483691"/>
            <pc:sldLayoutMk cId="2538816402" sldId="2147483693"/>
          </pc:sldLayoutMkLst>
        </pc:sldLayoutChg>
        <pc:sldLayoutChg chg="del">
          <pc:chgData name="Nina Hoppmann" userId="abf8e773-6d5e-46f4-a212-b7a3b8035d84" providerId="ADAL" clId="{562AD389-AF8C-4484-ACD8-38D4FDE71C62}" dt="2022-10-13T13:32:14.895" v="115" actId="47"/>
          <pc:sldLayoutMkLst>
            <pc:docMk/>
            <pc:sldMasterMk cId="3051753292" sldId="2147483691"/>
            <pc:sldLayoutMk cId="3033996358" sldId="2147483694"/>
          </pc:sldLayoutMkLst>
        </pc:sldLayoutChg>
        <pc:sldLayoutChg chg="del">
          <pc:chgData name="Nina Hoppmann" userId="abf8e773-6d5e-46f4-a212-b7a3b8035d84" providerId="ADAL" clId="{562AD389-AF8C-4484-ACD8-38D4FDE71C62}" dt="2022-10-13T13:32:14.895" v="115" actId="47"/>
          <pc:sldLayoutMkLst>
            <pc:docMk/>
            <pc:sldMasterMk cId="3051753292" sldId="2147483691"/>
            <pc:sldLayoutMk cId="2836038039" sldId="2147483695"/>
          </pc:sldLayoutMkLst>
        </pc:sldLayoutChg>
        <pc:sldLayoutChg chg="del">
          <pc:chgData name="Nina Hoppmann" userId="abf8e773-6d5e-46f4-a212-b7a3b8035d84" providerId="ADAL" clId="{562AD389-AF8C-4484-ACD8-38D4FDE71C62}" dt="2022-10-13T13:32:14.895" v="115" actId="47"/>
          <pc:sldLayoutMkLst>
            <pc:docMk/>
            <pc:sldMasterMk cId="3051753292" sldId="2147483691"/>
            <pc:sldLayoutMk cId="2467533205" sldId="2147483696"/>
          </pc:sldLayoutMkLst>
        </pc:sldLayoutChg>
        <pc:sldLayoutChg chg="del">
          <pc:chgData name="Nina Hoppmann" userId="abf8e773-6d5e-46f4-a212-b7a3b8035d84" providerId="ADAL" clId="{562AD389-AF8C-4484-ACD8-38D4FDE71C62}" dt="2022-10-13T13:32:14.895" v="115" actId="47"/>
          <pc:sldLayoutMkLst>
            <pc:docMk/>
            <pc:sldMasterMk cId="3051753292" sldId="2147483691"/>
            <pc:sldLayoutMk cId="3447495886" sldId="2147483697"/>
          </pc:sldLayoutMkLst>
        </pc:sldLayoutChg>
      </pc:sldMasterChg>
    </pc:docChg>
  </pc:docChgLst>
  <pc:docChgLst>
    <pc:chgData name="Nina Hoppmann" userId="abf8e773-6d5e-46f4-a212-b7a3b8035d84" providerId="ADAL" clId="{04F9A9FB-EEC6-4835-9245-0B8BFDA5CA43}"/>
    <pc:docChg chg="undo custSel addSld delSld modSld sldOrd delMainMaster">
      <pc:chgData name="Nina Hoppmann" userId="abf8e773-6d5e-46f4-a212-b7a3b8035d84" providerId="ADAL" clId="{04F9A9FB-EEC6-4835-9245-0B8BFDA5CA43}" dt="2023-01-23T11:20:33.130" v="1259"/>
      <pc:docMkLst>
        <pc:docMk/>
      </pc:docMkLst>
      <pc:sldChg chg="modSp mod">
        <pc:chgData name="Nina Hoppmann" userId="abf8e773-6d5e-46f4-a212-b7a3b8035d84" providerId="ADAL" clId="{04F9A9FB-EEC6-4835-9245-0B8BFDA5CA43}" dt="2023-01-20T08:49:53.224" v="225" actId="1076"/>
        <pc:sldMkLst>
          <pc:docMk/>
          <pc:sldMk cId="1642934970" sldId="257"/>
        </pc:sldMkLst>
        <pc:spChg chg="mod">
          <ac:chgData name="Nina Hoppmann" userId="abf8e773-6d5e-46f4-a212-b7a3b8035d84" providerId="ADAL" clId="{04F9A9FB-EEC6-4835-9245-0B8BFDA5CA43}" dt="2023-01-20T08:49:53.224" v="225" actId="1076"/>
          <ac:spMkLst>
            <pc:docMk/>
            <pc:sldMk cId="1642934970" sldId="257"/>
            <ac:spMk id="2" creationId="{6FF1AF75-808C-4348-8671-C3E7C12607AE}"/>
          </ac:spMkLst>
        </pc:spChg>
      </pc:sldChg>
      <pc:sldChg chg="del">
        <pc:chgData name="Nina Hoppmann" userId="abf8e773-6d5e-46f4-a212-b7a3b8035d84" providerId="ADAL" clId="{04F9A9FB-EEC6-4835-9245-0B8BFDA5CA43}" dt="2023-01-20T08:46:53.303" v="59" actId="47"/>
        <pc:sldMkLst>
          <pc:docMk/>
          <pc:sldMk cId="1121371840" sldId="258"/>
        </pc:sldMkLst>
      </pc:sldChg>
      <pc:sldChg chg="modSp mod">
        <pc:chgData name="Nina Hoppmann" userId="abf8e773-6d5e-46f4-a212-b7a3b8035d84" providerId="ADAL" clId="{04F9A9FB-EEC6-4835-9245-0B8BFDA5CA43}" dt="2023-01-20T08:49:38.387" v="224" actId="20577"/>
        <pc:sldMkLst>
          <pc:docMk/>
          <pc:sldMk cId="1528701563" sldId="268"/>
        </pc:sldMkLst>
        <pc:spChg chg="mod">
          <ac:chgData name="Nina Hoppmann" userId="abf8e773-6d5e-46f4-a212-b7a3b8035d84" providerId="ADAL" clId="{04F9A9FB-EEC6-4835-9245-0B8BFDA5CA43}" dt="2023-01-20T08:49:38.387" v="224" actId="20577"/>
          <ac:spMkLst>
            <pc:docMk/>
            <pc:sldMk cId="1528701563" sldId="268"/>
            <ac:spMk id="3" creationId="{BB75AFD3-8902-ED4C-85DF-96D1F705F834}"/>
          </ac:spMkLst>
        </pc:spChg>
      </pc:sldChg>
      <pc:sldChg chg="del">
        <pc:chgData name="Nina Hoppmann" userId="abf8e773-6d5e-46f4-a212-b7a3b8035d84" providerId="ADAL" clId="{04F9A9FB-EEC6-4835-9245-0B8BFDA5CA43}" dt="2023-01-20T09:35:18.898" v="618" actId="47"/>
        <pc:sldMkLst>
          <pc:docMk/>
          <pc:sldMk cId="2389805140" sldId="278"/>
        </pc:sldMkLst>
      </pc:sldChg>
      <pc:sldChg chg="del">
        <pc:chgData name="Nina Hoppmann" userId="abf8e773-6d5e-46f4-a212-b7a3b8035d84" providerId="ADAL" clId="{04F9A9FB-EEC6-4835-9245-0B8BFDA5CA43}" dt="2023-01-20T08:46:53.303" v="59" actId="47"/>
        <pc:sldMkLst>
          <pc:docMk/>
          <pc:sldMk cId="4273619315" sldId="284"/>
        </pc:sldMkLst>
      </pc:sldChg>
      <pc:sldChg chg="del">
        <pc:chgData name="Nina Hoppmann" userId="abf8e773-6d5e-46f4-a212-b7a3b8035d84" providerId="ADAL" clId="{04F9A9FB-EEC6-4835-9245-0B8BFDA5CA43}" dt="2023-01-20T08:46:53.303" v="59" actId="47"/>
        <pc:sldMkLst>
          <pc:docMk/>
          <pc:sldMk cId="4000072098" sldId="285"/>
        </pc:sldMkLst>
      </pc:sldChg>
      <pc:sldChg chg="del">
        <pc:chgData name="Nina Hoppmann" userId="abf8e773-6d5e-46f4-a212-b7a3b8035d84" providerId="ADAL" clId="{04F9A9FB-EEC6-4835-9245-0B8BFDA5CA43}" dt="2023-01-20T08:46:53.303" v="59" actId="47"/>
        <pc:sldMkLst>
          <pc:docMk/>
          <pc:sldMk cId="2219446720" sldId="288"/>
        </pc:sldMkLst>
      </pc:sldChg>
      <pc:sldChg chg="del">
        <pc:chgData name="Nina Hoppmann" userId="abf8e773-6d5e-46f4-a212-b7a3b8035d84" providerId="ADAL" clId="{04F9A9FB-EEC6-4835-9245-0B8BFDA5CA43}" dt="2023-01-20T08:46:53.303" v="59" actId="47"/>
        <pc:sldMkLst>
          <pc:docMk/>
          <pc:sldMk cId="2588103812" sldId="289"/>
        </pc:sldMkLst>
      </pc:sldChg>
      <pc:sldChg chg="del">
        <pc:chgData name="Nina Hoppmann" userId="abf8e773-6d5e-46f4-a212-b7a3b8035d84" providerId="ADAL" clId="{04F9A9FB-EEC6-4835-9245-0B8BFDA5CA43}" dt="2023-01-20T08:46:53.303" v="59" actId="47"/>
        <pc:sldMkLst>
          <pc:docMk/>
          <pc:sldMk cId="519772301" sldId="294"/>
        </pc:sldMkLst>
      </pc:sldChg>
      <pc:sldChg chg="modSp mod">
        <pc:chgData name="Nina Hoppmann" userId="abf8e773-6d5e-46f4-a212-b7a3b8035d84" providerId="ADAL" clId="{04F9A9FB-EEC6-4835-9245-0B8BFDA5CA43}" dt="2023-01-23T11:20:33.130" v="1259"/>
        <pc:sldMkLst>
          <pc:docMk/>
          <pc:sldMk cId="2416609646" sldId="303"/>
        </pc:sldMkLst>
        <pc:spChg chg="mod">
          <ac:chgData name="Nina Hoppmann" userId="abf8e773-6d5e-46f4-a212-b7a3b8035d84" providerId="ADAL" clId="{04F9A9FB-EEC6-4835-9245-0B8BFDA5CA43}" dt="2023-01-23T11:20:33.130" v="1259"/>
          <ac:spMkLst>
            <pc:docMk/>
            <pc:sldMk cId="2416609646" sldId="303"/>
            <ac:spMk id="3" creationId="{CC31523A-CB58-D14D-9115-7E9F7D66F22F}"/>
          </ac:spMkLst>
        </pc:spChg>
      </pc:sldChg>
      <pc:sldChg chg="modSp mod">
        <pc:chgData name="Nina Hoppmann" userId="abf8e773-6d5e-46f4-a212-b7a3b8035d84" providerId="ADAL" clId="{04F9A9FB-EEC6-4835-9245-0B8BFDA5CA43}" dt="2023-01-20T08:53:31.295" v="374" actId="1076"/>
        <pc:sldMkLst>
          <pc:docMk/>
          <pc:sldMk cId="407493488" sldId="310"/>
        </pc:sldMkLst>
        <pc:spChg chg="mod">
          <ac:chgData name="Nina Hoppmann" userId="abf8e773-6d5e-46f4-a212-b7a3b8035d84" providerId="ADAL" clId="{04F9A9FB-EEC6-4835-9245-0B8BFDA5CA43}" dt="2023-01-20T08:53:31.295" v="374" actId="1076"/>
          <ac:spMkLst>
            <pc:docMk/>
            <pc:sldMk cId="407493488" sldId="310"/>
            <ac:spMk id="8" creationId="{54BABEA5-12EB-8A47-B71D-9EC983F4869D}"/>
          </ac:spMkLst>
        </pc:spChg>
      </pc:sldChg>
      <pc:sldChg chg="addSp delSp modSp mod">
        <pc:chgData name="Nina Hoppmann" userId="abf8e773-6d5e-46f4-a212-b7a3b8035d84" providerId="ADAL" clId="{04F9A9FB-EEC6-4835-9245-0B8BFDA5CA43}" dt="2023-01-20T09:06:07.847" v="389" actId="14100"/>
        <pc:sldMkLst>
          <pc:docMk/>
          <pc:sldMk cId="2887527906" sldId="565"/>
        </pc:sldMkLst>
        <pc:picChg chg="add mod">
          <ac:chgData name="Nina Hoppmann" userId="abf8e773-6d5e-46f4-a212-b7a3b8035d84" providerId="ADAL" clId="{04F9A9FB-EEC6-4835-9245-0B8BFDA5CA43}" dt="2023-01-20T09:06:07.847" v="389" actId="14100"/>
          <ac:picMkLst>
            <pc:docMk/>
            <pc:sldMk cId="2887527906" sldId="565"/>
            <ac:picMk id="4" creationId="{EC2EBB22-7945-6892-1AD5-D125DA035D6F}"/>
          </ac:picMkLst>
        </pc:picChg>
        <pc:picChg chg="del">
          <ac:chgData name="Nina Hoppmann" userId="abf8e773-6d5e-46f4-a212-b7a3b8035d84" providerId="ADAL" clId="{04F9A9FB-EEC6-4835-9245-0B8BFDA5CA43}" dt="2023-01-20T08:46:06.309" v="0" actId="478"/>
          <ac:picMkLst>
            <pc:docMk/>
            <pc:sldMk cId="2887527906" sldId="565"/>
            <ac:picMk id="4" creationId="{FAF65825-3572-EBE5-1EF9-177279582A04}"/>
          </ac:picMkLst>
        </pc:picChg>
      </pc:sldChg>
      <pc:sldChg chg="modSp mod">
        <pc:chgData name="Nina Hoppmann" userId="abf8e773-6d5e-46f4-a212-b7a3b8035d84" providerId="ADAL" clId="{04F9A9FB-EEC6-4835-9245-0B8BFDA5CA43}" dt="2023-01-20T08:52:26.510" v="350" actId="6549"/>
        <pc:sldMkLst>
          <pc:docMk/>
          <pc:sldMk cId="3877622475" sldId="706"/>
        </pc:sldMkLst>
        <pc:spChg chg="mod">
          <ac:chgData name="Nina Hoppmann" userId="abf8e773-6d5e-46f4-a212-b7a3b8035d84" providerId="ADAL" clId="{04F9A9FB-EEC6-4835-9245-0B8BFDA5CA43}" dt="2023-01-20T08:52:26.510" v="350" actId="6549"/>
          <ac:spMkLst>
            <pc:docMk/>
            <pc:sldMk cId="3877622475" sldId="706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04F9A9FB-EEC6-4835-9245-0B8BFDA5CA43}" dt="2023-01-20T09:30:10.536" v="611" actId="47"/>
        <pc:sldMkLst>
          <pc:docMk/>
          <pc:sldMk cId="2753042607" sldId="718"/>
        </pc:sldMkLst>
      </pc:sldChg>
      <pc:sldChg chg="addSp delSp del">
        <pc:chgData name="Nina Hoppmann" userId="abf8e773-6d5e-46f4-a212-b7a3b8035d84" providerId="ADAL" clId="{04F9A9FB-EEC6-4835-9245-0B8BFDA5CA43}" dt="2023-01-20T08:50:57.055" v="231" actId="47"/>
        <pc:sldMkLst>
          <pc:docMk/>
          <pc:sldMk cId="156440900" sldId="725"/>
        </pc:sldMkLst>
        <pc:picChg chg="add del">
          <ac:chgData name="Nina Hoppmann" userId="abf8e773-6d5e-46f4-a212-b7a3b8035d84" providerId="ADAL" clId="{04F9A9FB-EEC6-4835-9245-0B8BFDA5CA43}" dt="2023-01-20T08:50:43.728" v="229"/>
          <ac:picMkLst>
            <pc:docMk/>
            <pc:sldMk cId="156440900" sldId="725"/>
            <ac:picMk id="2" creationId="{B364CABE-5837-8B57-6110-19707E5D0EF8}"/>
          </ac:picMkLst>
        </pc:picChg>
      </pc:sldChg>
      <pc:sldChg chg="modSp mod">
        <pc:chgData name="Nina Hoppmann" userId="abf8e773-6d5e-46f4-a212-b7a3b8035d84" providerId="ADAL" clId="{04F9A9FB-EEC6-4835-9245-0B8BFDA5CA43}" dt="2023-01-20T08:46:40.887" v="58" actId="1076"/>
        <pc:sldMkLst>
          <pc:docMk/>
          <pc:sldMk cId="1030243194" sldId="729"/>
        </pc:sldMkLst>
        <pc:spChg chg="mod">
          <ac:chgData name="Nina Hoppmann" userId="abf8e773-6d5e-46f4-a212-b7a3b8035d84" providerId="ADAL" clId="{04F9A9FB-EEC6-4835-9245-0B8BFDA5CA43}" dt="2023-01-20T08:46:40.887" v="58" actId="1076"/>
          <ac:spMkLst>
            <pc:docMk/>
            <pc:sldMk cId="1030243194" sldId="729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04F9A9FB-EEC6-4835-9245-0B8BFDA5CA43}" dt="2023-01-20T09:30:10.536" v="611" actId="47"/>
        <pc:sldMkLst>
          <pc:docMk/>
          <pc:sldMk cId="1427397128" sldId="730"/>
        </pc:sldMkLst>
      </pc:sldChg>
      <pc:sldChg chg="del">
        <pc:chgData name="Nina Hoppmann" userId="abf8e773-6d5e-46f4-a212-b7a3b8035d84" providerId="ADAL" clId="{04F9A9FB-EEC6-4835-9245-0B8BFDA5CA43}" dt="2023-01-20T09:30:10.536" v="611" actId="47"/>
        <pc:sldMkLst>
          <pc:docMk/>
          <pc:sldMk cId="767025561" sldId="731"/>
        </pc:sldMkLst>
      </pc:sldChg>
      <pc:sldChg chg="modSp mod">
        <pc:chgData name="Nina Hoppmann" userId="abf8e773-6d5e-46f4-a212-b7a3b8035d84" providerId="ADAL" clId="{04F9A9FB-EEC6-4835-9245-0B8BFDA5CA43}" dt="2023-01-20T09:29:56.727" v="610" actId="20577"/>
        <pc:sldMkLst>
          <pc:docMk/>
          <pc:sldMk cId="561373734" sldId="871"/>
        </pc:sldMkLst>
        <pc:spChg chg="mod">
          <ac:chgData name="Nina Hoppmann" userId="abf8e773-6d5e-46f4-a212-b7a3b8035d84" providerId="ADAL" clId="{04F9A9FB-EEC6-4835-9245-0B8BFDA5CA43}" dt="2023-01-20T09:29:56.727" v="610" actId="20577"/>
          <ac:spMkLst>
            <pc:docMk/>
            <pc:sldMk cId="561373734" sldId="871"/>
            <ac:spMk id="5" creationId="{6A67270A-F200-98CD-A888-312BBF8B590B}"/>
          </ac:spMkLst>
        </pc:spChg>
        <pc:spChg chg="mod">
          <ac:chgData name="Nina Hoppmann" userId="abf8e773-6d5e-46f4-a212-b7a3b8035d84" providerId="ADAL" clId="{04F9A9FB-EEC6-4835-9245-0B8BFDA5CA43}" dt="2023-01-20T09:08:56.149" v="395" actId="20577"/>
          <ac:spMkLst>
            <pc:docMk/>
            <pc:sldMk cId="561373734" sldId="871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04F9A9FB-EEC6-4835-9245-0B8BFDA5CA43}" dt="2023-01-20T08:50:58.727" v="233" actId="47"/>
        <pc:sldMkLst>
          <pc:docMk/>
          <pc:sldMk cId="2447601535" sldId="872"/>
        </pc:sldMkLst>
      </pc:sldChg>
      <pc:sldChg chg="modSp mod">
        <pc:chgData name="Nina Hoppmann" userId="abf8e773-6d5e-46f4-a212-b7a3b8035d84" providerId="ADAL" clId="{04F9A9FB-EEC6-4835-9245-0B8BFDA5CA43}" dt="2023-01-20T08:52:56.066" v="360" actId="6549"/>
        <pc:sldMkLst>
          <pc:docMk/>
          <pc:sldMk cId="1292903717" sldId="873"/>
        </pc:sldMkLst>
        <pc:spChg chg="mod">
          <ac:chgData name="Nina Hoppmann" userId="abf8e773-6d5e-46f4-a212-b7a3b8035d84" providerId="ADAL" clId="{04F9A9FB-EEC6-4835-9245-0B8BFDA5CA43}" dt="2023-01-20T08:52:56.066" v="360" actId="6549"/>
          <ac:spMkLst>
            <pc:docMk/>
            <pc:sldMk cId="1292903717" sldId="873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04F9A9FB-EEC6-4835-9245-0B8BFDA5CA43}" dt="2023-01-20T08:50:57.860" v="232" actId="47"/>
        <pc:sldMkLst>
          <pc:docMk/>
          <pc:sldMk cId="214324435" sldId="874"/>
        </pc:sldMkLst>
      </pc:sldChg>
      <pc:sldChg chg="del">
        <pc:chgData name="Nina Hoppmann" userId="abf8e773-6d5e-46f4-a212-b7a3b8035d84" providerId="ADAL" clId="{04F9A9FB-EEC6-4835-9245-0B8BFDA5CA43}" dt="2023-01-20T08:50:59.162" v="234" actId="47"/>
        <pc:sldMkLst>
          <pc:docMk/>
          <pc:sldMk cId="4173954677" sldId="875"/>
        </pc:sldMkLst>
      </pc:sldChg>
      <pc:sldChg chg="del">
        <pc:chgData name="Nina Hoppmann" userId="abf8e773-6d5e-46f4-a212-b7a3b8035d84" providerId="ADAL" clId="{04F9A9FB-EEC6-4835-9245-0B8BFDA5CA43}" dt="2023-01-20T08:50:59.653" v="235" actId="47"/>
        <pc:sldMkLst>
          <pc:docMk/>
          <pc:sldMk cId="2827064774" sldId="876"/>
        </pc:sldMkLst>
      </pc:sldChg>
      <pc:sldChg chg="add del">
        <pc:chgData name="Nina Hoppmann" userId="abf8e773-6d5e-46f4-a212-b7a3b8035d84" providerId="ADAL" clId="{04F9A9FB-EEC6-4835-9245-0B8BFDA5CA43}" dt="2023-01-20T08:50:40.636" v="227"/>
        <pc:sldMkLst>
          <pc:docMk/>
          <pc:sldMk cId="3482697763" sldId="877"/>
        </pc:sldMkLst>
      </pc:sldChg>
      <pc:sldChg chg="modSp add mod">
        <pc:chgData name="Nina Hoppmann" userId="abf8e773-6d5e-46f4-a212-b7a3b8035d84" providerId="ADAL" clId="{04F9A9FB-EEC6-4835-9245-0B8BFDA5CA43}" dt="2023-01-20T10:29:12.396" v="1111"/>
        <pc:sldMkLst>
          <pc:docMk/>
          <pc:sldMk cId="3997070714" sldId="877"/>
        </pc:sldMkLst>
        <pc:spChg chg="mod">
          <ac:chgData name="Nina Hoppmann" userId="abf8e773-6d5e-46f4-a212-b7a3b8035d84" providerId="ADAL" clId="{04F9A9FB-EEC6-4835-9245-0B8BFDA5CA43}" dt="2023-01-20T10:29:12.396" v="1111"/>
          <ac:spMkLst>
            <pc:docMk/>
            <pc:sldMk cId="3997070714" sldId="877"/>
            <ac:spMk id="7" creationId="{3D78649E-5863-1284-4491-0FDEE7C91F80}"/>
          </ac:spMkLst>
        </pc:spChg>
        <pc:spChg chg="mod">
          <ac:chgData name="Nina Hoppmann" userId="abf8e773-6d5e-46f4-a212-b7a3b8035d84" providerId="ADAL" clId="{04F9A9FB-EEC6-4835-9245-0B8BFDA5CA43}" dt="2023-01-20T08:51:09.001" v="244" actId="20577"/>
          <ac:spMkLst>
            <pc:docMk/>
            <pc:sldMk cId="3997070714" sldId="877"/>
            <ac:spMk id="10" creationId="{383684F2-1A6F-5AFC-0874-477932D22E06}"/>
          </ac:spMkLst>
        </pc:spChg>
        <pc:picChg chg="mod">
          <ac:chgData name="Nina Hoppmann" userId="abf8e773-6d5e-46f4-a212-b7a3b8035d84" providerId="ADAL" clId="{04F9A9FB-EEC6-4835-9245-0B8BFDA5CA43}" dt="2023-01-20T08:51:55.697" v="340" actId="1035"/>
          <ac:picMkLst>
            <pc:docMk/>
            <pc:sldMk cId="3997070714" sldId="877"/>
            <ac:picMk id="2" creationId="{311F9D5C-9C3D-3BEA-FA60-626373CB9838}"/>
          </ac:picMkLst>
        </pc:picChg>
      </pc:sldChg>
      <pc:sldChg chg="add">
        <pc:chgData name="Nina Hoppmann" userId="abf8e773-6d5e-46f4-a212-b7a3b8035d84" providerId="ADAL" clId="{04F9A9FB-EEC6-4835-9245-0B8BFDA5CA43}" dt="2023-01-20T09:34:53.653" v="615"/>
        <pc:sldMkLst>
          <pc:docMk/>
          <pc:sldMk cId="2352315704" sldId="882"/>
        </pc:sldMkLst>
      </pc:sldChg>
      <pc:sldChg chg="modSp add mod">
        <pc:chgData name="Nina Hoppmann" userId="abf8e773-6d5e-46f4-a212-b7a3b8035d84" providerId="ADAL" clId="{04F9A9FB-EEC6-4835-9245-0B8BFDA5CA43}" dt="2023-01-20T08:55:04.938" v="384" actId="20577"/>
        <pc:sldMkLst>
          <pc:docMk/>
          <pc:sldMk cId="3629089855" sldId="883"/>
        </pc:sldMkLst>
        <pc:spChg chg="mod">
          <ac:chgData name="Nina Hoppmann" userId="abf8e773-6d5e-46f4-a212-b7a3b8035d84" providerId="ADAL" clId="{04F9A9FB-EEC6-4835-9245-0B8BFDA5CA43}" dt="2023-01-20T08:55:04.938" v="384" actId="20577"/>
          <ac:spMkLst>
            <pc:docMk/>
            <pc:sldMk cId="3629089855" sldId="883"/>
            <ac:spMk id="10" creationId="{383684F2-1A6F-5AFC-0874-477932D22E06}"/>
          </ac:spMkLst>
        </pc:spChg>
      </pc:sldChg>
      <pc:sldChg chg="add del">
        <pc:chgData name="Nina Hoppmann" userId="abf8e773-6d5e-46f4-a212-b7a3b8035d84" providerId="ADAL" clId="{04F9A9FB-EEC6-4835-9245-0B8BFDA5CA43}" dt="2023-01-20T09:34:56.155" v="616" actId="47"/>
        <pc:sldMkLst>
          <pc:docMk/>
          <pc:sldMk cId="1151026872" sldId="884"/>
        </pc:sldMkLst>
      </pc:sldChg>
      <pc:sldChg chg="add">
        <pc:chgData name="Nina Hoppmann" userId="abf8e773-6d5e-46f4-a212-b7a3b8035d84" providerId="ADAL" clId="{04F9A9FB-EEC6-4835-9245-0B8BFDA5CA43}" dt="2023-01-20T09:34:23.986" v="614"/>
        <pc:sldMkLst>
          <pc:docMk/>
          <pc:sldMk cId="3254828152" sldId="886"/>
        </pc:sldMkLst>
      </pc:sldChg>
      <pc:sldChg chg="add">
        <pc:chgData name="Nina Hoppmann" userId="abf8e773-6d5e-46f4-a212-b7a3b8035d84" providerId="ADAL" clId="{04F9A9FB-EEC6-4835-9245-0B8BFDA5CA43}" dt="2023-01-20T09:34:00.840" v="613"/>
        <pc:sldMkLst>
          <pc:docMk/>
          <pc:sldMk cId="1130472389" sldId="887"/>
        </pc:sldMkLst>
      </pc:sldChg>
      <pc:sldChg chg="modSp add mod">
        <pc:chgData name="Nina Hoppmann" userId="abf8e773-6d5e-46f4-a212-b7a3b8035d84" providerId="ADAL" clId="{04F9A9FB-EEC6-4835-9245-0B8BFDA5CA43}" dt="2023-01-20T09:36:03.122" v="715" actId="20577"/>
        <pc:sldMkLst>
          <pc:docMk/>
          <pc:sldMk cId="3896061727" sldId="888"/>
        </pc:sldMkLst>
        <pc:spChg chg="mod">
          <ac:chgData name="Nina Hoppmann" userId="abf8e773-6d5e-46f4-a212-b7a3b8035d84" providerId="ADAL" clId="{04F9A9FB-EEC6-4835-9245-0B8BFDA5CA43}" dt="2023-01-20T09:36:03.122" v="715" actId="20577"/>
          <ac:spMkLst>
            <pc:docMk/>
            <pc:sldMk cId="3896061727" sldId="888"/>
            <ac:spMk id="8" creationId="{DB577497-791C-59C9-E14D-4119F092368D}"/>
          </ac:spMkLst>
        </pc:spChg>
      </pc:sldChg>
      <pc:sldChg chg="addSp delSp modSp add mod ord">
        <pc:chgData name="Nina Hoppmann" userId="abf8e773-6d5e-46f4-a212-b7a3b8035d84" providerId="ADAL" clId="{04F9A9FB-EEC6-4835-9245-0B8BFDA5CA43}" dt="2023-01-20T09:51:42.949" v="897"/>
        <pc:sldMkLst>
          <pc:docMk/>
          <pc:sldMk cId="744724948" sldId="889"/>
        </pc:sldMkLst>
        <pc:spChg chg="mod">
          <ac:chgData name="Nina Hoppmann" userId="abf8e773-6d5e-46f4-a212-b7a3b8035d84" providerId="ADAL" clId="{04F9A9FB-EEC6-4835-9245-0B8BFDA5CA43}" dt="2023-01-20T09:51:36.790" v="894" actId="14100"/>
          <ac:spMkLst>
            <pc:docMk/>
            <pc:sldMk cId="744724948" sldId="889"/>
            <ac:spMk id="7" creationId="{3D78649E-5863-1284-4491-0FDEE7C91F80}"/>
          </ac:spMkLst>
        </pc:spChg>
        <pc:spChg chg="mod">
          <ac:chgData name="Nina Hoppmann" userId="abf8e773-6d5e-46f4-a212-b7a3b8035d84" providerId="ADAL" clId="{04F9A9FB-EEC6-4835-9245-0B8BFDA5CA43}" dt="2023-01-20T09:40:50.466" v="802" actId="20577"/>
          <ac:spMkLst>
            <pc:docMk/>
            <pc:sldMk cId="744724948" sldId="889"/>
            <ac:spMk id="10" creationId="{383684F2-1A6F-5AFC-0874-477932D22E06}"/>
          </ac:spMkLst>
        </pc:spChg>
        <pc:picChg chg="del">
          <ac:chgData name="Nina Hoppmann" userId="abf8e773-6d5e-46f4-a212-b7a3b8035d84" providerId="ADAL" clId="{04F9A9FB-EEC6-4835-9245-0B8BFDA5CA43}" dt="2023-01-20T09:40:54.345" v="804" actId="478"/>
          <ac:picMkLst>
            <pc:docMk/>
            <pc:sldMk cId="744724948" sldId="889"/>
            <ac:picMk id="2" creationId="{311F9D5C-9C3D-3BEA-FA60-626373CB9838}"/>
          </ac:picMkLst>
        </pc:picChg>
        <pc:picChg chg="add mod">
          <ac:chgData name="Nina Hoppmann" userId="abf8e773-6d5e-46f4-a212-b7a3b8035d84" providerId="ADAL" clId="{04F9A9FB-EEC6-4835-9245-0B8BFDA5CA43}" dt="2023-01-20T09:51:40.359" v="895" actId="1076"/>
          <ac:picMkLst>
            <pc:docMk/>
            <pc:sldMk cId="744724948" sldId="889"/>
            <ac:picMk id="5" creationId="{6C26E02C-5126-7478-30B0-232B2F825431}"/>
          </ac:picMkLst>
        </pc:picChg>
      </pc:sldChg>
      <pc:sldChg chg="addSp delSp modSp add mod">
        <pc:chgData name="Nina Hoppmann" userId="abf8e773-6d5e-46f4-a212-b7a3b8035d84" providerId="ADAL" clId="{04F9A9FB-EEC6-4835-9245-0B8BFDA5CA43}" dt="2023-01-20T10:26:06.960" v="1110" actId="255"/>
        <pc:sldMkLst>
          <pc:docMk/>
          <pc:sldMk cId="96778810" sldId="890"/>
        </pc:sldMkLst>
        <pc:spChg chg="mod">
          <ac:chgData name="Nina Hoppmann" userId="abf8e773-6d5e-46f4-a212-b7a3b8035d84" providerId="ADAL" clId="{04F9A9FB-EEC6-4835-9245-0B8BFDA5CA43}" dt="2023-01-20T10:25:54.689" v="1109" actId="1038"/>
          <ac:spMkLst>
            <pc:docMk/>
            <pc:sldMk cId="96778810" sldId="890"/>
            <ac:spMk id="7" creationId="{3D78649E-5863-1284-4491-0FDEE7C91F80}"/>
          </ac:spMkLst>
        </pc:spChg>
        <pc:spChg chg="mod">
          <ac:chgData name="Nina Hoppmann" userId="abf8e773-6d5e-46f4-a212-b7a3b8035d84" providerId="ADAL" clId="{04F9A9FB-EEC6-4835-9245-0B8BFDA5CA43}" dt="2023-01-20T10:26:06.960" v="1110" actId="255"/>
          <ac:spMkLst>
            <pc:docMk/>
            <pc:sldMk cId="96778810" sldId="890"/>
            <ac:spMk id="10" creationId="{383684F2-1A6F-5AFC-0874-477932D22E06}"/>
          </ac:spMkLst>
        </pc:spChg>
        <pc:picChg chg="del">
          <ac:chgData name="Nina Hoppmann" userId="abf8e773-6d5e-46f4-a212-b7a3b8035d84" providerId="ADAL" clId="{04F9A9FB-EEC6-4835-9245-0B8BFDA5CA43}" dt="2023-01-20T10:19:49.893" v="945" actId="478"/>
          <ac:picMkLst>
            <pc:docMk/>
            <pc:sldMk cId="96778810" sldId="890"/>
            <ac:picMk id="2" creationId="{311F9D5C-9C3D-3BEA-FA60-626373CB9838}"/>
          </ac:picMkLst>
        </pc:picChg>
        <pc:picChg chg="add mod">
          <ac:chgData name="Nina Hoppmann" userId="abf8e773-6d5e-46f4-a212-b7a3b8035d84" providerId="ADAL" clId="{04F9A9FB-EEC6-4835-9245-0B8BFDA5CA43}" dt="2023-01-20T10:25:40.143" v="1099" actId="1035"/>
          <ac:picMkLst>
            <pc:docMk/>
            <pc:sldMk cId="96778810" sldId="890"/>
            <ac:picMk id="5" creationId="{C18BBD23-376D-3903-E5F2-998DE7B29B03}"/>
          </ac:picMkLst>
        </pc:picChg>
        <pc:picChg chg="add mod">
          <ac:chgData name="Nina Hoppmann" userId="abf8e773-6d5e-46f4-a212-b7a3b8035d84" providerId="ADAL" clId="{04F9A9FB-EEC6-4835-9245-0B8BFDA5CA43}" dt="2023-01-20T10:24:38.954" v="1089" actId="1076"/>
          <ac:picMkLst>
            <pc:docMk/>
            <pc:sldMk cId="96778810" sldId="890"/>
            <ac:picMk id="11" creationId="{4347CA5A-A7AE-8C1B-27C4-CDFE9BFD1E42}"/>
          </ac:picMkLst>
        </pc:picChg>
        <pc:picChg chg="add mod modCrop">
          <ac:chgData name="Nina Hoppmann" userId="abf8e773-6d5e-46f4-a212-b7a3b8035d84" providerId="ADAL" clId="{04F9A9FB-EEC6-4835-9245-0B8BFDA5CA43}" dt="2023-01-20T10:25:31.605" v="1097" actId="1076"/>
          <ac:picMkLst>
            <pc:docMk/>
            <pc:sldMk cId="96778810" sldId="890"/>
            <ac:picMk id="13" creationId="{09A219F4-680B-376E-D506-7CA4729A6589}"/>
          </ac:picMkLst>
        </pc:picChg>
      </pc:sldChg>
      <pc:sldChg chg="add del">
        <pc:chgData name="Nina Hoppmann" userId="abf8e773-6d5e-46f4-a212-b7a3b8035d84" providerId="ADAL" clId="{04F9A9FB-EEC6-4835-9245-0B8BFDA5CA43}" dt="2023-01-23T11:10:12.709" v="1114" actId="47"/>
        <pc:sldMkLst>
          <pc:docMk/>
          <pc:sldMk cId="1030739741" sldId="891"/>
        </pc:sldMkLst>
      </pc:sldChg>
      <pc:sldChg chg="addSp delSp modSp add mod">
        <pc:chgData name="Nina Hoppmann" userId="abf8e773-6d5e-46f4-a212-b7a3b8035d84" providerId="ADAL" clId="{04F9A9FB-EEC6-4835-9245-0B8BFDA5CA43}" dt="2023-01-23T11:13:54.484" v="1257" actId="1036"/>
        <pc:sldMkLst>
          <pc:docMk/>
          <pc:sldMk cId="1851395071" sldId="891"/>
        </pc:sldMkLst>
        <pc:spChg chg="mod">
          <ac:chgData name="Nina Hoppmann" userId="abf8e773-6d5e-46f4-a212-b7a3b8035d84" providerId="ADAL" clId="{04F9A9FB-EEC6-4835-9245-0B8BFDA5CA43}" dt="2023-01-23T11:13:21.134" v="1242" actId="14100"/>
          <ac:spMkLst>
            <pc:docMk/>
            <pc:sldMk cId="1851395071" sldId="891"/>
            <ac:spMk id="7" creationId="{3D78649E-5863-1284-4491-0FDEE7C91F80}"/>
          </ac:spMkLst>
        </pc:spChg>
        <pc:spChg chg="mod">
          <ac:chgData name="Nina Hoppmann" userId="abf8e773-6d5e-46f4-a212-b7a3b8035d84" providerId="ADAL" clId="{04F9A9FB-EEC6-4835-9245-0B8BFDA5CA43}" dt="2023-01-23T11:10:46.104" v="1122" actId="20577"/>
          <ac:spMkLst>
            <pc:docMk/>
            <pc:sldMk cId="1851395071" sldId="891"/>
            <ac:spMk id="10" creationId="{383684F2-1A6F-5AFC-0874-477932D22E06}"/>
          </ac:spMkLst>
        </pc:spChg>
        <pc:picChg chg="del">
          <ac:chgData name="Nina Hoppmann" userId="abf8e773-6d5e-46f4-a212-b7a3b8035d84" providerId="ADAL" clId="{04F9A9FB-EEC6-4835-9245-0B8BFDA5CA43}" dt="2023-01-23T11:10:17.414" v="1116" actId="478"/>
          <ac:picMkLst>
            <pc:docMk/>
            <pc:sldMk cId="1851395071" sldId="891"/>
            <ac:picMk id="2" creationId="{311F9D5C-9C3D-3BEA-FA60-626373CB9838}"/>
          </ac:picMkLst>
        </pc:picChg>
        <pc:picChg chg="add mod">
          <ac:chgData name="Nina Hoppmann" userId="abf8e773-6d5e-46f4-a212-b7a3b8035d84" providerId="ADAL" clId="{04F9A9FB-EEC6-4835-9245-0B8BFDA5CA43}" dt="2023-01-23T11:13:54.484" v="1257" actId="1036"/>
          <ac:picMkLst>
            <pc:docMk/>
            <pc:sldMk cId="1851395071" sldId="891"/>
            <ac:picMk id="1026" creationId="{D10D9992-88AF-C34A-1FB7-EFB059B6495D}"/>
          </ac:picMkLst>
        </pc:picChg>
      </pc:sldChg>
      <pc:sldMasterChg chg="del delSldLayout">
        <pc:chgData name="Nina Hoppmann" userId="abf8e773-6d5e-46f4-a212-b7a3b8035d84" providerId="ADAL" clId="{04F9A9FB-EEC6-4835-9245-0B8BFDA5CA43}" dt="2023-01-20T08:46:53.303" v="59" actId="47"/>
        <pc:sldMasterMkLst>
          <pc:docMk/>
          <pc:sldMasterMk cId="3793408810" sldId="2147483678"/>
        </pc:sldMasterMkLst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1987521716" sldId="2147483679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974257024" sldId="2147483680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937355919" sldId="2147483681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94609675" sldId="2147483682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4016889483" sldId="2147483683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412429738" sldId="2147483684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2555148428" sldId="2147483685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2997172334" sldId="2147483686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761245771" sldId="2147483687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2016260164" sldId="2147483688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2411676996" sldId="2147483689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2023765426" sldId="2147483690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2150667592" sldId="2147483691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82173151" sldId="2147483692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894697066" sldId="2147483693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780889554" sldId="2147483694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016217119" sldId="2147483695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737263257" sldId="2147483696"/>
          </pc:sldLayoutMkLst>
        </pc:sldLayoutChg>
        <pc:sldLayoutChg chg="del">
          <pc:chgData name="Nina Hoppmann" userId="abf8e773-6d5e-46f4-a212-b7a3b8035d84" providerId="ADAL" clId="{04F9A9FB-EEC6-4835-9245-0B8BFDA5CA43}" dt="2023-01-20T08:46:53.303" v="59" actId="47"/>
          <pc:sldLayoutMkLst>
            <pc:docMk/>
            <pc:sldMasterMk cId="3793408810" sldId="2147483678"/>
            <pc:sldLayoutMk cId="3061012369" sldId="2147483697"/>
          </pc:sldLayoutMkLst>
        </pc:sldLayoutChg>
      </pc:sldMasterChg>
    </pc:docChg>
  </pc:docChgLst>
  <pc:docChgLst>
    <pc:chgData name="Nina Hoppmann" userId="abf8e773-6d5e-46f4-a212-b7a3b8035d84" providerId="ADAL" clId="{C5C6877A-4259-46C3-A5DE-027C423FCAE6}"/>
    <pc:docChg chg="undo redo custSel addSld delSld modSld sldOrd delMainMaster">
      <pc:chgData name="Nina Hoppmann" userId="abf8e773-6d5e-46f4-a212-b7a3b8035d84" providerId="ADAL" clId="{C5C6877A-4259-46C3-A5DE-027C423FCAE6}" dt="2022-10-05T06:06:00.867" v="2604"/>
      <pc:docMkLst>
        <pc:docMk/>
      </pc:docMkLst>
      <pc:sldChg chg="addSp delSp modSp del mod modShow">
        <pc:chgData name="Nina Hoppmann" userId="abf8e773-6d5e-46f4-a212-b7a3b8035d84" providerId="ADAL" clId="{C5C6877A-4259-46C3-A5DE-027C423FCAE6}" dt="2022-10-05T05:50:19.479" v="2599" actId="2696"/>
        <pc:sldMkLst>
          <pc:docMk/>
          <pc:sldMk cId="2963338788" sldId="267"/>
        </pc:sldMkLst>
        <pc:spChg chg="mod">
          <ac:chgData name="Nina Hoppmann" userId="abf8e773-6d5e-46f4-a212-b7a3b8035d84" providerId="ADAL" clId="{C5C6877A-4259-46C3-A5DE-027C423FCAE6}" dt="2022-09-30T08:52:24.504" v="441" actId="20577"/>
          <ac:spMkLst>
            <pc:docMk/>
            <pc:sldMk cId="2963338788" sldId="267"/>
            <ac:spMk id="4" creationId="{1D667AF6-0471-2744-A65F-7889529BE92E}"/>
          </ac:spMkLst>
        </pc:spChg>
        <pc:spChg chg="del mod">
          <ac:chgData name="Nina Hoppmann" userId="abf8e773-6d5e-46f4-a212-b7a3b8035d84" providerId="ADAL" clId="{C5C6877A-4259-46C3-A5DE-027C423FCAE6}" dt="2022-09-30T08:52:28.695" v="443" actId="478"/>
          <ac:spMkLst>
            <pc:docMk/>
            <pc:sldMk cId="2963338788" sldId="267"/>
            <ac:spMk id="5" creationId="{1830DD61-A7C4-8B47-90B6-EE8378635DA8}"/>
          </ac:spMkLst>
        </pc:spChg>
        <pc:spChg chg="add del mod">
          <ac:chgData name="Nina Hoppmann" userId="abf8e773-6d5e-46f4-a212-b7a3b8035d84" providerId="ADAL" clId="{C5C6877A-4259-46C3-A5DE-027C423FCAE6}" dt="2022-09-30T08:52:32.138" v="446" actId="478"/>
          <ac:spMkLst>
            <pc:docMk/>
            <pc:sldMk cId="2963338788" sldId="267"/>
            <ac:spMk id="6" creationId="{711C4DD5-A075-1AE2-FB19-FA2995FA4244}"/>
          </ac:spMkLst>
        </pc:spChg>
        <pc:spChg chg="del">
          <ac:chgData name="Nina Hoppmann" userId="abf8e773-6d5e-46f4-a212-b7a3b8035d84" providerId="ADAL" clId="{C5C6877A-4259-46C3-A5DE-027C423FCAE6}" dt="2022-09-30T08:52:33.306" v="447" actId="478"/>
          <ac:spMkLst>
            <pc:docMk/>
            <pc:sldMk cId="2963338788" sldId="267"/>
            <ac:spMk id="13" creationId="{A1CF5A53-8139-BE8B-E3FE-4323E1FA7076}"/>
          </ac:spMkLst>
        </pc:spChg>
        <pc:picChg chg="del">
          <ac:chgData name="Nina Hoppmann" userId="abf8e773-6d5e-46f4-a212-b7a3b8035d84" providerId="ADAL" clId="{C5C6877A-4259-46C3-A5DE-027C423FCAE6}" dt="2022-09-30T08:52:30.357" v="445" actId="478"/>
          <ac:picMkLst>
            <pc:docMk/>
            <pc:sldMk cId="2963338788" sldId="267"/>
            <ac:picMk id="3" creationId="{F4AE4304-1C27-FF53-C8A4-91C0808C6ED6}"/>
          </ac:picMkLst>
        </pc:picChg>
        <pc:picChg chg="del">
          <ac:chgData name="Nina Hoppmann" userId="abf8e773-6d5e-46f4-a212-b7a3b8035d84" providerId="ADAL" clId="{C5C6877A-4259-46C3-A5DE-027C423FCAE6}" dt="2022-09-30T08:52:29.799" v="444" actId="478"/>
          <ac:picMkLst>
            <pc:docMk/>
            <pc:sldMk cId="2963338788" sldId="267"/>
            <ac:picMk id="8" creationId="{57E23AD4-94FA-7904-6AA7-30B6B281E46A}"/>
          </ac:picMkLst>
        </pc:picChg>
        <pc:picChg chg="del">
          <ac:chgData name="Nina Hoppmann" userId="abf8e773-6d5e-46f4-a212-b7a3b8035d84" providerId="ADAL" clId="{C5C6877A-4259-46C3-A5DE-027C423FCAE6}" dt="2022-09-30T08:52:34.047" v="448" actId="478"/>
          <ac:picMkLst>
            <pc:docMk/>
            <pc:sldMk cId="2963338788" sldId="267"/>
            <ac:picMk id="12" creationId="{9E740FAB-E644-D630-463B-A0BDDD591661}"/>
          </ac:picMkLst>
        </pc:picChg>
      </pc:sldChg>
      <pc:sldChg chg="modSp mod">
        <pc:chgData name="Nina Hoppmann" userId="abf8e773-6d5e-46f4-a212-b7a3b8035d84" providerId="ADAL" clId="{C5C6877A-4259-46C3-A5DE-027C423FCAE6}" dt="2022-09-30T11:01:52.135" v="700" actId="20577"/>
        <pc:sldMkLst>
          <pc:docMk/>
          <pc:sldMk cId="1528701563" sldId="268"/>
        </pc:sldMkLst>
        <pc:spChg chg="mod">
          <ac:chgData name="Nina Hoppmann" userId="abf8e773-6d5e-46f4-a212-b7a3b8035d84" providerId="ADAL" clId="{C5C6877A-4259-46C3-A5DE-027C423FCAE6}" dt="2022-09-30T11:01:52.135" v="700" actId="20577"/>
          <ac:spMkLst>
            <pc:docMk/>
            <pc:sldMk cId="1528701563" sldId="268"/>
            <ac:spMk id="3" creationId="{BB75AFD3-8902-ED4C-85DF-96D1F705F834}"/>
          </ac:spMkLst>
        </pc:spChg>
        <pc:spChg chg="mod">
          <ac:chgData name="Nina Hoppmann" userId="abf8e773-6d5e-46f4-a212-b7a3b8035d84" providerId="ADAL" clId="{C5C6877A-4259-46C3-A5DE-027C423FCAE6}" dt="2022-09-30T08:43:26.697" v="135" actId="20577"/>
          <ac:spMkLst>
            <pc:docMk/>
            <pc:sldMk cId="1528701563" sldId="268"/>
            <ac:spMk id="4" creationId="{51378AAB-87B3-D04B-8DA3-EC3BCC2DC6D1}"/>
          </ac:spMkLst>
        </pc:spChg>
      </pc:sldChg>
      <pc:sldChg chg="del">
        <pc:chgData name="Nina Hoppmann" userId="abf8e773-6d5e-46f4-a212-b7a3b8035d84" providerId="ADAL" clId="{C5C6877A-4259-46C3-A5DE-027C423FCAE6}" dt="2022-09-30T08:50:05.086" v="362" actId="47"/>
        <pc:sldMkLst>
          <pc:docMk/>
          <pc:sldMk cId="616872702" sldId="269"/>
        </pc:sldMkLst>
      </pc:sldChg>
      <pc:sldChg chg="del">
        <pc:chgData name="Nina Hoppmann" userId="abf8e773-6d5e-46f4-a212-b7a3b8035d84" providerId="ADAL" clId="{C5C6877A-4259-46C3-A5DE-027C423FCAE6}" dt="2022-09-30T08:50:05.086" v="362" actId="47"/>
        <pc:sldMkLst>
          <pc:docMk/>
          <pc:sldMk cId="3539924168" sldId="270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744501409" sldId="277"/>
        </pc:sldMkLst>
      </pc:sldChg>
      <pc:sldChg chg="modSp mod">
        <pc:chgData name="Nina Hoppmann" userId="abf8e773-6d5e-46f4-a212-b7a3b8035d84" providerId="ADAL" clId="{C5C6877A-4259-46C3-A5DE-027C423FCAE6}" dt="2022-10-04T08:27:25.323" v="1554" actId="20577"/>
        <pc:sldMkLst>
          <pc:docMk/>
          <pc:sldMk cId="2389805140" sldId="278"/>
        </pc:sldMkLst>
        <pc:spChg chg="mod">
          <ac:chgData name="Nina Hoppmann" userId="abf8e773-6d5e-46f4-a212-b7a3b8035d84" providerId="ADAL" clId="{C5C6877A-4259-46C3-A5DE-027C423FCAE6}" dt="2022-09-30T08:53:18.632" v="466" actId="20577"/>
          <ac:spMkLst>
            <pc:docMk/>
            <pc:sldMk cId="2389805140" sldId="278"/>
            <ac:spMk id="2" creationId="{D9A95404-AD38-EE48-B3FB-0616DBF7156A}"/>
          </ac:spMkLst>
        </pc:spChg>
        <pc:spChg chg="mod">
          <ac:chgData name="Nina Hoppmann" userId="abf8e773-6d5e-46f4-a212-b7a3b8035d84" providerId="ADAL" clId="{C5C6877A-4259-46C3-A5DE-027C423FCAE6}" dt="2022-10-04T08:27:25.323" v="1554" actId="20577"/>
          <ac:spMkLst>
            <pc:docMk/>
            <pc:sldMk cId="2389805140" sldId="278"/>
            <ac:spMk id="8" creationId="{DB577497-791C-59C9-E14D-4119F092368D}"/>
          </ac:spMkLst>
        </pc:spChg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2884069307" sldId="282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2916711529" sldId="283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582547734" sldId="284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2728966475" sldId="285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790785856" sldId="286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202358896" sldId="287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4267132087" sldId="288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808533382" sldId="289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3623022330" sldId="290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349540927" sldId="292"/>
        </pc:sldMkLst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3399912673" sldId="293"/>
        </pc:sldMkLst>
      </pc:sldChg>
      <pc:sldChg chg="modSp mod">
        <pc:chgData name="Nina Hoppmann" userId="abf8e773-6d5e-46f4-a212-b7a3b8035d84" providerId="ADAL" clId="{C5C6877A-4259-46C3-A5DE-027C423FCAE6}" dt="2022-10-05T05:35:52.392" v="2535" actId="20577"/>
        <pc:sldMkLst>
          <pc:docMk/>
          <pc:sldMk cId="2416609646" sldId="303"/>
        </pc:sldMkLst>
        <pc:spChg chg="mod">
          <ac:chgData name="Nina Hoppmann" userId="abf8e773-6d5e-46f4-a212-b7a3b8035d84" providerId="ADAL" clId="{C5C6877A-4259-46C3-A5DE-027C423FCAE6}" dt="2022-10-05T05:35:52.392" v="2535" actId="20577"/>
          <ac:spMkLst>
            <pc:docMk/>
            <pc:sldMk cId="2416609646" sldId="303"/>
            <ac:spMk id="3" creationId="{CC31523A-CB58-D14D-9115-7E9F7D66F22F}"/>
          </ac:spMkLst>
        </pc:spChg>
      </pc:sldChg>
      <pc:sldChg chg="modSp mod">
        <pc:chgData name="Nina Hoppmann" userId="abf8e773-6d5e-46f4-a212-b7a3b8035d84" providerId="ADAL" clId="{C5C6877A-4259-46C3-A5DE-027C423FCAE6}" dt="2022-10-05T05:36:08.977" v="2550" actId="20577"/>
        <pc:sldMkLst>
          <pc:docMk/>
          <pc:sldMk cId="407493488" sldId="310"/>
        </pc:sldMkLst>
        <pc:spChg chg="mod">
          <ac:chgData name="Nina Hoppmann" userId="abf8e773-6d5e-46f4-a212-b7a3b8035d84" providerId="ADAL" clId="{C5C6877A-4259-46C3-A5DE-027C423FCAE6}" dt="2022-10-05T05:36:08.977" v="2550" actId="20577"/>
          <ac:spMkLst>
            <pc:docMk/>
            <pc:sldMk cId="407493488" sldId="310"/>
            <ac:spMk id="8" creationId="{54BABEA5-12EB-8A47-B71D-9EC983F4869D}"/>
          </ac:spMkLst>
        </pc:spChg>
      </pc:sldChg>
      <pc:sldChg chg="addSp modSp add del mod">
        <pc:chgData name="Nina Hoppmann" userId="abf8e773-6d5e-46f4-a212-b7a3b8035d84" providerId="ADAL" clId="{C5C6877A-4259-46C3-A5DE-027C423FCAE6}" dt="2022-10-04T14:45:12.729" v="2114" actId="1038"/>
        <pc:sldMkLst>
          <pc:docMk/>
          <pc:sldMk cId="394840601" sldId="543"/>
        </pc:sldMkLst>
        <pc:spChg chg="add mod">
          <ac:chgData name="Nina Hoppmann" userId="abf8e773-6d5e-46f4-a212-b7a3b8035d84" providerId="ADAL" clId="{C5C6877A-4259-46C3-A5DE-027C423FCAE6}" dt="2022-10-04T14:45:12.729" v="2114" actId="1038"/>
          <ac:spMkLst>
            <pc:docMk/>
            <pc:sldMk cId="394840601" sldId="543"/>
            <ac:spMk id="2" creationId="{D1E0C362-A048-3F9E-363D-4DA02B59C18F}"/>
          </ac:spMkLst>
        </pc:spChg>
        <pc:spChg chg="add mod">
          <ac:chgData name="Nina Hoppmann" userId="abf8e773-6d5e-46f4-a212-b7a3b8035d84" providerId="ADAL" clId="{C5C6877A-4259-46C3-A5DE-027C423FCAE6}" dt="2022-10-04T07:53:12.322" v="1349" actId="14100"/>
          <ac:spMkLst>
            <pc:docMk/>
            <pc:sldMk cId="394840601" sldId="543"/>
            <ac:spMk id="4" creationId="{E7D988E1-FB1D-918A-F2F6-01E94CAA23C3}"/>
          </ac:spMkLst>
        </pc:spChg>
        <pc:spChg chg="mod">
          <ac:chgData name="Nina Hoppmann" userId="abf8e773-6d5e-46f4-a212-b7a3b8035d84" providerId="ADAL" clId="{C5C6877A-4259-46C3-A5DE-027C423FCAE6}" dt="2022-10-04T14:44:57.423" v="2105" actId="1038"/>
          <ac:spMkLst>
            <pc:docMk/>
            <pc:sldMk cId="394840601" sldId="543"/>
            <ac:spMk id="8" creationId="{54BABEA5-12EB-8A47-B71D-9EC983F4869D}"/>
          </ac:spMkLst>
        </pc:spChg>
      </pc:sldChg>
      <pc:sldChg chg="addSp delSp modSp mod">
        <pc:chgData name="Nina Hoppmann" userId="abf8e773-6d5e-46f4-a212-b7a3b8035d84" providerId="ADAL" clId="{C5C6877A-4259-46C3-A5DE-027C423FCAE6}" dt="2022-10-04T14:10:46.471" v="1929" actId="962"/>
        <pc:sldMkLst>
          <pc:docMk/>
          <pc:sldMk cId="2887527906" sldId="565"/>
        </pc:sldMkLst>
        <pc:spChg chg="add mod">
          <ac:chgData name="Nina Hoppmann" userId="abf8e773-6d5e-46f4-a212-b7a3b8035d84" providerId="ADAL" clId="{C5C6877A-4259-46C3-A5DE-027C423FCAE6}" dt="2022-10-04T14:06:20.203" v="1926" actId="1036"/>
          <ac:spMkLst>
            <pc:docMk/>
            <pc:sldMk cId="2887527906" sldId="565"/>
            <ac:spMk id="2" creationId="{153B2AF8-B2FF-AC7F-AF7B-82CBB14B0999}"/>
          </ac:spMkLst>
        </pc:spChg>
        <pc:picChg chg="add del mod">
          <ac:chgData name="Nina Hoppmann" userId="abf8e773-6d5e-46f4-a212-b7a3b8035d84" providerId="ADAL" clId="{C5C6877A-4259-46C3-A5DE-027C423FCAE6}" dt="2022-10-04T12:58:32.732" v="1598" actId="478"/>
          <ac:picMkLst>
            <pc:docMk/>
            <pc:sldMk cId="2887527906" sldId="565"/>
            <ac:picMk id="3" creationId="{5A8523FD-D45D-06AE-1BF0-7A2EDD55AFC3}"/>
          </ac:picMkLst>
        </pc:picChg>
        <pc:picChg chg="del">
          <ac:chgData name="Nina Hoppmann" userId="abf8e773-6d5e-46f4-a212-b7a3b8035d84" providerId="ADAL" clId="{C5C6877A-4259-46C3-A5DE-027C423FCAE6}" dt="2022-09-30T08:40:35.515" v="0" actId="478"/>
          <ac:picMkLst>
            <pc:docMk/>
            <pc:sldMk cId="2887527906" sldId="565"/>
            <ac:picMk id="3" creationId="{675B0BDD-F6F8-ECF1-154D-E907020642C2}"/>
          </ac:picMkLst>
        </pc:picChg>
        <pc:picChg chg="add mod">
          <ac:chgData name="Nina Hoppmann" userId="abf8e773-6d5e-46f4-a212-b7a3b8035d84" providerId="ADAL" clId="{C5C6877A-4259-46C3-A5DE-027C423FCAE6}" dt="2022-10-04T14:10:46.471" v="1929" actId="962"/>
          <ac:picMkLst>
            <pc:docMk/>
            <pc:sldMk cId="2887527906" sldId="565"/>
            <ac:picMk id="4" creationId="{0F2F8569-B048-2FF8-14B1-703FBEFA4E04}"/>
          </ac:picMkLst>
        </pc:picChg>
        <pc:picChg chg="add del mod">
          <ac:chgData name="Nina Hoppmann" userId="abf8e773-6d5e-46f4-a212-b7a3b8035d84" providerId="ADAL" clId="{C5C6877A-4259-46C3-A5DE-027C423FCAE6}" dt="2022-10-04T12:59:15.423" v="1605" actId="478"/>
          <ac:picMkLst>
            <pc:docMk/>
            <pc:sldMk cId="2887527906" sldId="565"/>
            <ac:picMk id="5" creationId="{AEAFDDB6-8A25-B7E2-91C9-5FCBA452B3C4}"/>
          </ac:picMkLst>
        </pc:picChg>
      </pc:sldChg>
      <pc:sldChg chg="delSp modSp del mod modShow">
        <pc:chgData name="Nina Hoppmann" userId="abf8e773-6d5e-46f4-a212-b7a3b8035d84" providerId="ADAL" clId="{C5C6877A-4259-46C3-A5DE-027C423FCAE6}" dt="2022-10-04T13:51:48.925" v="1856" actId="47"/>
        <pc:sldMkLst>
          <pc:docMk/>
          <pc:sldMk cId="1202029963" sldId="569"/>
        </pc:sldMkLst>
        <pc:spChg chg="mod">
          <ac:chgData name="Nina Hoppmann" userId="abf8e773-6d5e-46f4-a212-b7a3b8035d84" providerId="ADAL" clId="{C5C6877A-4259-46C3-A5DE-027C423FCAE6}" dt="2022-10-03T12:19:01.651" v="1200" actId="20577"/>
          <ac:spMkLst>
            <pc:docMk/>
            <pc:sldMk cId="1202029963" sldId="569"/>
            <ac:spMk id="7" creationId="{3D78649E-5863-1284-4491-0FDEE7C91F80}"/>
          </ac:spMkLst>
        </pc:spChg>
        <pc:spChg chg="mod">
          <ac:chgData name="Nina Hoppmann" userId="abf8e773-6d5e-46f4-a212-b7a3b8035d84" providerId="ADAL" clId="{C5C6877A-4259-46C3-A5DE-027C423FCAE6}" dt="2022-09-30T10:43:56.800" v="474"/>
          <ac:spMkLst>
            <pc:docMk/>
            <pc:sldMk cId="1202029963" sldId="569"/>
            <ac:spMk id="10" creationId="{383684F2-1A6F-5AFC-0874-477932D22E06}"/>
          </ac:spMkLst>
        </pc:spChg>
        <pc:picChg chg="del">
          <ac:chgData name="Nina Hoppmann" userId="abf8e773-6d5e-46f4-a212-b7a3b8035d84" providerId="ADAL" clId="{C5C6877A-4259-46C3-A5DE-027C423FCAE6}" dt="2022-09-30T10:43:58.023" v="475" actId="478"/>
          <ac:picMkLst>
            <pc:docMk/>
            <pc:sldMk cId="1202029963" sldId="569"/>
            <ac:picMk id="11" creationId="{D350274A-5DDC-C35F-6251-C1200EE990D5}"/>
          </ac:picMkLst>
        </pc:picChg>
      </pc:sldChg>
      <pc:sldChg chg="modSp mod">
        <pc:chgData name="Nina Hoppmann" userId="abf8e773-6d5e-46f4-a212-b7a3b8035d84" providerId="ADAL" clId="{C5C6877A-4259-46C3-A5DE-027C423FCAE6}" dt="2022-10-03T08:01:13.838" v="1182" actId="27636"/>
        <pc:sldMkLst>
          <pc:docMk/>
          <pc:sldMk cId="2802556739" sldId="580"/>
        </pc:sldMkLst>
        <pc:spChg chg="mod">
          <ac:chgData name="Nina Hoppmann" userId="abf8e773-6d5e-46f4-a212-b7a3b8035d84" providerId="ADAL" clId="{C5C6877A-4259-46C3-A5DE-027C423FCAE6}" dt="2022-10-03T07:41:10.973" v="1059" actId="1035"/>
          <ac:spMkLst>
            <pc:docMk/>
            <pc:sldMk cId="2802556739" sldId="580"/>
            <ac:spMk id="5" creationId="{6A67270A-F200-98CD-A888-312BBF8B590B}"/>
          </ac:spMkLst>
        </pc:spChg>
        <pc:spChg chg="mod">
          <ac:chgData name="Nina Hoppmann" userId="abf8e773-6d5e-46f4-a212-b7a3b8035d84" providerId="ADAL" clId="{C5C6877A-4259-46C3-A5DE-027C423FCAE6}" dt="2022-10-03T08:01:13.838" v="1182" actId="27636"/>
          <ac:spMkLst>
            <pc:docMk/>
            <pc:sldMk cId="2802556739" sldId="580"/>
            <ac:spMk id="8" creationId="{EE96FDCE-05E6-DF35-08A5-887F5090F6C6}"/>
          </ac:spMkLst>
        </pc:spChg>
      </pc:sldChg>
      <pc:sldChg chg="modSp mod">
        <pc:chgData name="Nina Hoppmann" userId="abf8e773-6d5e-46f4-a212-b7a3b8035d84" providerId="ADAL" clId="{C5C6877A-4259-46C3-A5DE-027C423FCAE6}" dt="2022-10-05T05:44:37.884" v="2590" actId="6549"/>
        <pc:sldMkLst>
          <pc:docMk/>
          <pc:sldMk cId="2345621018" sldId="584"/>
        </pc:sldMkLst>
        <pc:spChg chg="mod">
          <ac:chgData name="Nina Hoppmann" userId="abf8e773-6d5e-46f4-a212-b7a3b8035d84" providerId="ADAL" clId="{C5C6877A-4259-46C3-A5DE-027C423FCAE6}" dt="2022-10-05T05:44:37.884" v="2590" actId="6549"/>
          <ac:spMkLst>
            <pc:docMk/>
            <pc:sldMk cId="2345621018" sldId="584"/>
            <ac:spMk id="5" creationId="{6A67270A-F200-98CD-A888-312BBF8B590B}"/>
          </ac:spMkLst>
        </pc:spChg>
        <pc:spChg chg="mod">
          <ac:chgData name="Nina Hoppmann" userId="abf8e773-6d5e-46f4-a212-b7a3b8035d84" providerId="ADAL" clId="{C5C6877A-4259-46C3-A5DE-027C423FCAE6}" dt="2022-09-30T11:20:35.230" v="829" actId="20577"/>
          <ac:spMkLst>
            <pc:docMk/>
            <pc:sldMk cId="2345621018" sldId="584"/>
            <ac:spMk id="8" creationId="{EE96FDCE-05E6-DF35-08A5-887F5090F6C6}"/>
          </ac:spMkLst>
        </pc:spChg>
      </pc:sldChg>
      <pc:sldChg chg="modSp mod">
        <pc:chgData name="Nina Hoppmann" userId="abf8e773-6d5e-46f4-a212-b7a3b8035d84" providerId="ADAL" clId="{C5C6877A-4259-46C3-A5DE-027C423FCAE6}" dt="2022-10-04T08:23:54.528" v="1530" actId="20577"/>
        <pc:sldMkLst>
          <pc:docMk/>
          <pc:sldMk cId="4212788874" sldId="675"/>
        </pc:sldMkLst>
        <pc:spChg chg="mod">
          <ac:chgData name="Nina Hoppmann" userId="abf8e773-6d5e-46f4-a212-b7a3b8035d84" providerId="ADAL" clId="{C5C6877A-4259-46C3-A5DE-027C423FCAE6}" dt="2022-10-04T08:23:54.528" v="1530" actId="20577"/>
          <ac:spMkLst>
            <pc:docMk/>
            <pc:sldMk cId="4212788874" sldId="675"/>
            <ac:spMk id="5" creationId="{6A67270A-F200-98CD-A888-312BBF8B590B}"/>
          </ac:spMkLst>
        </pc:spChg>
        <pc:spChg chg="mod">
          <ac:chgData name="Nina Hoppmann" userId="abf8e773-6d5e-46f4-a212-b7a3b8035d84" providerId="ADAL" clId="{C5C6877A-4259-46C3-A5DE-027C423FCAE6}" dt="2022-10-03T08:01:22.974" v="1183" actId="255"/>
          <ac:spMkLst>
            <pc:docMk/>
            <pc:sldMk cId="4212788874" sldId="675"/>
            <ac:spMk id="8" creationId="{EE96FDCE-05E6-DF35-08A5-887F5090F6C6}"/>
          </ac:spMkLst>
        </pc:spChg>
      </pc:sldChg>
      <pc:sldChg chg="modSp mod">
        <pc:chgData name="Nina Hoppmann" userId="abf8e773-6d5e-46f4-a212-b7a3b8035d84" providerId="ADAL" clId="{C5C6877A-4259-46C3-A5DE-027C423FCAE6}" dt="2022-10-04T08:23:04.391" v="1528" actId="6549"/>
        <pc:sldMkLst>
          <pc:docMk/>
          <pc:sldMk cId="1156035938" sldId="676"/>
        </pc:sldMkLst>
        <pc:spChg chg="mod">
          <ac:chgData name="Nina Hoppmann" userId="abf8e773-6d5e-46f4-a212-b7a3b8035d84" providerId="ADAL" clId="{C5C6877A-4259-46C3-A5DE-027C423FCAE6}" dt="2022-10-04T08:23:04.391" v="1528" actId="6549"/>
          <ac:spMkLst>
            <pc:docMk/>
            <pc:sldMk cId="1156035938" sldId="676"/>
            <ac:spMk id="5" creationId="{6A67270A-F200-98CD-A888-312BBF8B590B}"/>
          </ac:spMkLst>
        </pc:spChg>
        <pc:spChg chg="mod">
          <ac:chgData name="Nina Hoppmann" userId="abf8e773-6d5e-46f4-a212-b7a3b8035d84" providerId="ADAL" clId="{C5C6877A-4259-46C3-A5DE-027C423FCAE6}" dt="2022-10-03T08:01:08.621" v="1180" actId="255"/>
          <ac:spMkLst>
            <pc:docMk/>
            <pc:sldMk cId="1156035938" sldId="676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C5C6877A-4259-46C3-A5DE-027C423FCAE6}" dt="2022-10-03T07:41:12.893" v="1060" actId="47"/>
        <pc:sldMkLst>
          <pc:docMk/>
          <pc:sldMk cId="22912399" sldId="677"/>
        </pc:sldMkLst>
      </pc:sldChg>
      <pc:sldChg chg="del">
        <pc:chgData name="Nina Hoppmann" userId="abf8e773-6d5e-46f4-a212-b7a3b8035d84" providerId="ADAL" clId="{C5C6877A-4259-46C3-A5DE-027C423FCAE6}" dt="2022-09-30T08:53:37.746" v="471" actId="47"/>
        <pc:sldMkLst>
          <pc:docMk/>
          <pc:sldMk cId="3617946654" sldId="678"/>
        </pc:sldMkLst>
      </pc:sldChg>
      <pc:sldChg chg="del">
        <pc:chgData name="Nina Hoppmann" userId="abf8e773-6d5e-46f4-a212-b7a3b8035d84" providerId="ADAL" clId="{C5C6877A-4259-46C3-A5DE-027C423FCAE6}" dt="2022-09-30T08:53:34.927" v="470" actId="47"/>
        <pc:sldMkLst>
          <pc:docMk/>
          <pc:sldMk cId="1483995241" sldId="679"/>
        </pc:sldMkLst>
      </pc:sldChg>
      <pc:sldChg chg="modSp mod">
        <pc:chgData name="Nina Hoppmann" userId="abf8e773-6d5e-46f4-a212-b7a3b8035d84" providerId="ADAL" clId="{C5C6877A-4259-46C3-A5DE-027C423FCAE6}" dt="2022-10-04T13:36:19.492" v="1655" actId="20577"/>
        <pc:sldMkLst>
          <pc:docMk/>
          <pc:sldMk cId="3661882858" sldId="680"/>
        </pc:sldMkLst>
        <pc:spChg chg="mod">
          <ac:chgData name="Nina Hoppmann" userId="abf8e773-6d5e-46f4-a212-b7a3b8035d84" providerId="ADAL" clId="{C5C6877A-4259-46C3-A5DE-027C423FCAE6}" dt="2022-10-04T13:36:19.492" v="1655" actId="20577"/>
          <ac:spMkLst>
            <pc:docMk/>
            <pc:sldMk cId="3661882858" sldId="680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C5C6877A-4259-46C3-A5DE-027C423FCAE6}" dt="2022-09-30T08:49:08.957" v="340" actId="47"/>
        <pc:sldMkLst>
          <pc:docMk/>
          <pc:sldMk cId="2632484316" sldId="681"/>
        </pc:sldMkLst>
      </pc:sldChg>
      <pc:sldChg chg="del">
        <pc:chgData name="Nina Hoppmann" userId="abf8e773-6d5e-46f4-a212-b7a3b8035d84" providerId="ADAL" clId="{C5C6877A-4259-46C3-A5DE-027C423FCAE6}" dt="2022-09-30T08:50:05.086" v="362" actId="47"/>
        <pc:sldMkLst>
          <pc:docMk/>
          <pc:sldMk cId="3544553647" sldId="683"/>
        </pc:sldMkLst>
      </pc:sldChg>
      <pc:sldChg chg="del">
        <pc:chgData name="Nina Hoppmann" userId="abf8e773-6d5e-46f4-a212-b7a3b8035d84" providerId="ADAL" clId="{C5C6877A-4259-46C3-A5DE-027C423FCAE6}" dt="2022-09-30T08:50:05.086" v="362" actId="47"/>
        <pc:sldMkLst>
          <pc:docMk/>
          <pc:sldMk cId="3429617595" sldId="684"/>
        </pc:sldMkLst>
      </pc:sldChg>
      <pc:sldChg chg="del">
        <pc:chgData name="Nina Hoppmann" userId="abf8e773-6d5e-46f4-a212-b7a3b8035d84" providerId="ADAL" clId="{C5C6877A-4259-46C3-A5DE-027C423FCAE6}" dt="2022-09-30T10:53:39.720" v="564" actId="47"/>
        <pc:sldMkLst>
          <pc:docMk/>
          <pc:sldMk cId="3719384027" sldId="685"/>
        </pc:sldMkLst>
      </pc:sldChg>
      <pc:sldChg chg="del">
        <pc:chgData name="Nina Hoppmann" userId="abf8e773-6d5e-46f4-a212-b7a3b8035d84" providerId="ADAL" clId="{C5C6877A-4259-46C3-A5DE-027C423FCAE6}" dt="2022-09-30T10:53:40.228" v="565" actId="47"/>
        <pc:sldMkLst>
          <pc:docMk/>
          <pc:sldMk cId="197932039" sldId="686"/>
        </pc:sldMkLst>
      </pc:sldChg>
      <pc:sldChg chg="del">
        <pc:chgData name="Nina Hoppmann" userId="abf8e773-6d5e-46f4-a212-b7a3b8035d84" providerId="ADAL" clId="{C5C6877A-4259-46C3-A5DE-027C423FCAE6}" dt="2022-09-30T10:53:40.684" v="566" actId="47"/>
        <pc:sldMkLst>
          <pc:docMk/>
          <pc:sldMk cId="223797181" sldId="687"/>
        </pc:sldMkLst>
      </pc:sldChg>
      <pc:sldChg chg="del">
        <pc:chgData name="Nina Hoppmann" userId="abf8e773-6d5e-46f4-a212-b7a3b8035d84" providerId="ADAL" clId="{C5C6877A-4259-46C3-A5DE-027C423FCAE6}" dt="2022-09-30T10:53:41.153" v="567" actId="47"/>
        <pc:sldMkLst>
          <pc:docMk/>
          <pc:sldMk cId="2185272379" sldId="688"/>
        </pc:sldMkLst>
      </pc:sldChg>
      <pc:sldChg chg="del">
        <pc:chgData name="Nina Hoppmann" userId="abf8e773-6d5e-46f4-a212-b7a3b8035d84" providerId="ADAL" clId="{C5C6877A-4259-46C3-A5DE-027C423FCAE6}" dt="2022-09-30T10:53:41.802" v="568" actId="47"/>
        <pc:sldMkLst>
          <pc:docMk/>
          <pc:sldMk cId="2595922788" sldId="689"/>
        </pc:sldMkLst>
      </pc:sldChg>
      <pc:sldChg chg="del">
        <pc:chgData name="Nina Hoppmann" userId="abf8e773-6d5e-46f4-a212-b7a3b8035d84" providerId="ADAL" clId="{C5C6877A-4259-46C3-A5DE-027C423FCAE6}" dt="2022-09-30T08:52:37.842" v="449" actId="2696"/>
        <pc:sldMkLst>
          <pc:docMk/>
          <pc:sldMk cId="1595628173" sldId="690"/>
        </pc:sldMkLst>
      </pc:sldChg>
      <pc:sldChg chg="modSp add mod">
        <pc:chgData name="Nina Hoppmann" userId="abf8e773-6d5e-46f4-a212-b7a3b8035d84" providerId="ADAL" clId="{C5C6877A-4259-46C3-A5DE-027C423FCAE6}" dt="2022-09-30T11:48:55.512" v="968" actId="20577"/>
        <pc:sldMkLst>
          <pc:docMk/>
          <pc:sldMk cId="227110666" sldId="691"/>
        </pc:sldMkLst>
        <pc:spChg chg="mod">
          <ac:chgData name="Nina Hoppmann" userId="abf8e773-6d5e-46f4-a212-b7a3b8035d84" providerId="ADAL" clId="{C5C6877A-4259-46C3-A5DE-027C423FCAE6}" dt="2022-09-30T11:48:55.512" v="968" actId="20577"/>
          <ac:spMkLst>
            <pc:docMk/>
            <pc:sldMk cId="227110666" sldId="691"/>
            <ac:spMk id="8" creationId="{54BABEA5-12EB-8A47-B71D-9EC983F4869D}"/>
          </ac:spMkLst>
        </pc:spChg>
      </pc:sldChg>
      <pc:sldChg chg="modSp add del mod">
        <pc:chgData name="Nina Hoppmann" userId="abf8e773-6d5e-46f4-a212-b7a3b8035d84" providerId="ADAL" clId="{C5C6877A-4259-46C3-A5DE-027C423FCAE6}" dt="2022-09-30T08:48:44.969" v="337" actId="2696"/>
        <pc:sldMkLst>
          <pc:docMk/>
          <pc:sldMk cId="4053260183" sldId="691"/>
        </pc:sldMkLst>
        <pc:spChg chg="mod">
          <ac:chgData name="Nina Hoppmann" userId="abf8e773-6d5e-46f4-a212-b7a3b8035d84" providerId="ADAL" clId="{C5C6877A-4259-46C3-A5DE-027C423FCAE6}" dt="2022-09-30T08:45:47.483" v="329" actId="1035"/>
          <ac:spMkLst>
            <pc:docMk/>
            <pc:sldMk cId="4053260183" sldId="691"/>
            <ac:spMk id="8" creationId="{54BABEA5-12EB-8A47-B71D-9EC983F4869D}"/>
          </ac:spMkLst>
        </pc:spChg>
      </pc:sldChg>
      <pc:sldChg chg="add">
        <pc:chgData name="Nina Hoppmann" userId="abf8e773-6d5e-46f4-a212-b7a3b8035d84" providerId="ADAL" clId="{C5C6877A-4259-46C3-A5DE-027C423FCAE6}" dt="2022-09-30T08:48:48.106" v="338"/>
        <pc:sldMkLst>
          <pc:docMk/>
          <pc:sldMk cId="1904684228" sldId="692"/>
        </pc:sldMkLst>
      </pc:sldChg>
      <pc:sldChg chg="modSp add del mod">
        <pc:chgData name="Nina Hoppmann" userId="abf8e773-6d5e-46f4-a212-b7a3b8035d84" providerId="ADAL" clId="{C5C6877A-4259-46C3-A5DE-027C423FCAE6}" dt="2022-09-30T08:48:44.969" v="337" actId="2696"/>
        <pc:sldMkLst>
          <pc:docMk/>
          <pc:sldMk cId="2919820822" sldId="692"/>
        </pc:sldMkLst>
        <pc:spChg chg="mod">
          <ac:chgData name="Nina Hoppmann" userId="abf8e773-6d5e-46f4-a212-b7a3b8035d84" providerId="ADAL" clId="{C5C6877A-4259-46C3-A5DE-027C423FCAE6}" dt="2022-09-30T08:46:29.201" v="335" actId="20577"/>
          <ac:spMkLst>
            <pc:docMk/>
            <pc:sldMk cId="2919820822" sldId="692"/>
            <ac:spMk id="8" creationId="{54BABEA5-12EB-8A47-B71D-9EC983F4869D}"/>
          </ac:spMkLst>
        </pc:spChg>
      </pc:sldChg>
      <pc:sldChg chg="add del">
        <pc:chgData name="Nina Hoppmann" userId="abf8e773-6d5e-46f4-a212-b7a3b8035d84" providerId="ADAL" clId="{C5C6877A-4259-46C3-A5DE-027C423FCAE6}" dt="2022-09-30T11:48:46.368" v="966" actId="47"/>
        <pc:sldMkLst>
          <pc:docMk/>
          <pc:sldMk cId="3972523744" sldId="693"/>
        </pc:sldMkLst>
      </pc:sldChg>
      <pc:sldChg chg="modSp add del mod">
        <pc:chgData name="Nina Hoppmann" userId="abf8e773-6d5e-46f4-a212-b7a3b8035d84" providerId="ADAL" clId="{C5C6877A-4259-46C3-A5DE-027C423FCAE6}" dt="2022-10-03T13:59:59.814" v="1202" actId="47"/>
        <pc:sldMkLst>
          <pc:docMk/>
          <pc:sldMk cId="1319434788" sldId="694"/>
        </pc:sldMkLst>
        <pc:spChg chg="mod">
          <ac:chgData name="Nina Hoppmann" userId="abf8e773-6d5e-46f4-a212-b7a3b8035d84" providerId="ADAL" clId="{C5C6877A-4259-46C3-A5DE-027C423FCAE6}" dt="2022-09-30T08:52:43.440" v="456" actId="20577"/>
          <ac:spMkLst>
            <pc:docMk/>
            <pc:sldMk cId="1319434788" sldId="694"/>
            <ac:spMk id="4" creationId="{1D667AF6-0471-2744-A65F-7889529BE92E}"/>
          </ac:spMkLst>
        </pc:spChg>
      </pc:sldChg>
      <pc:sldChg chg="modSp add del mod">
        <pc:chgData name="Nina Hoppmann" userId="abf8e773-6d5e-46f4-a212-b7a3b8035d84" providerId="ADAL" clId="{C5C6877A-4259-46C3-A5DE-027C423FCAE6}" dt="2022-10-04T07:55:51.186" v="1448" actId="47"/>
        <pc:sldMkLst>
          <pc:docMk/>
          <pc:sldMk cId="1974507347" sldId="695"/>
        </pc:sldMkLst>
        <pc:spChg chg="mod">
          <ac:chgData name="Nina Hoppmann" userId="abf8e773-6d5e-46f4-a212-b7a3b8035d84" providerId="ADAL" clId="{C5C6877A-4259-46C3-A5DE-027C423FCAE6}" dt="2022-09-30T08:52:47.661" v="460" actId="20577"/>
          <ac:spMkLst>
            <pc:docMk/>
            <pc:sldMk cId="1974507347" sldId="695"/>
            <ac:spMk id="4" creationId="{1D667AF6-0471-2744-A65F-7889529BE92E}"/>
          </ac:spMkLst>
        </pc:spChg>
      </pc:sldChg>
      <pc:sldChg chg="modSp add del mod">
        <pc:chgData name="Nina Hoppmann" userId="abf8e773-6d5e-46f4-a212-b7a3b8035d84" providerId="ADAL" clId="{C5C6877A-4259-46C3-A5DE-027C423FCAE6}" dt="2022-10-04T21:01:51.195" v="2209" actId="47"/>
        <pc:sldMkLst>
          <pc:docMk/>
          <pc:sldMk cId="3357270107" sldId="696"/>
        </pc:sldMkLst>
        <pc:spChg chg="mod">
          <ac:chgData name="Nina Hoppmann" userId="abf8e773-6d5e-46f4-a212-b7a3b8035d84" providerId="ADAL" clId="{C5C6877A-4259-46C3-A5DE-027C423FCAE6}" dt="2022-09-30T08:52:52.091" v="465" actId="20577"/>
          <ac:spMkLst>
            <pc:docMk/>
            <pc:sldMk cId="3357270107" sldId="696"/>
            <ac:spMk id="4" creationId="{1D667AF6-0471-2744-A65F-7889529BE92E}"/>
          </ac:spMkLst>
        </pc:spChg>
      </pc:sldChg>
      <pc:sldChg chg="addSp modSp add mod">
        <pc:chgData name="Nina Hoppmann" userId="abf8e773-6d5e-46f4-a212-b7a3b8035d84" providerId="ADAL" clId="{C5C6877A-4259-46C3-A5DE-027C423FCAE6}" dt="2022-09-30T11:03:48.895" v="765" actId="1037"/>
        <pc:sldMkLst>
          <pc:docMk/>
          <pc:sldMk cId="114382104" sldId="697"/>
        </pc:sldMkLst>
        <pc:spChg chg="mod">
          <ac:chgData name="Nina Hoppmann" userId="abf8e773-6d5e-46f4-a212-b7a3b8035d84" providerId="ADAL" clId="{C5C6877A-4259-46C3-A5DE-027C423FCAE6}" dt="2022-09-30T10:59:44.543" v="618" actId="20577"/>
          <ac:spMkLst>
            <pc:docMk/>
            <pc:sldMk cId="114382104" sldId="697"/>
            <ac:spMk id="7" creationId="{3D78649E-5863-1284-4491-0FDEE7C91F80}"/>
          </ac:spMkLst>
        </pc:spChg>
        <pc:spChg chg="mod">
          <ac:chgData name="Nina Hoppmann" userId="abf8e773-6d5e-46f4-a212-b7a3b8035d84" providerId="ADAL" clId="{C5C6877A-4259-46C3-A5DE-027C423FCAE6}" dt="2022-09-30T10:57:42.876" v="572"/>
          <ac:spMkLst>
            <pc:docMk/>
            <pc:sldMk cId="114382104" sldId="697"/>
            <ac:spMk id="10" creationId="{383684F2-1A6F-5AFC-0874-477932D22E06}"/>
          </ac:spMkLst>
        </pc:spChg>
        <pc:picChg chg="add mod">
          <ac:chgData name="Nina Hoppmann" userId="abf8e773-6d5e-46f4-a212-b7a3b8035d84" providerId="ADAL" clId="{C5C6877A-4259-46C3-A5DE-027C423FCAE6}" dt="2022-09-30T11:03:46.022" v="754" actId="1037"/>
          <ac:picMkLst>
            <pc:docMk/>
            <pc:sldMk cId="114382104" sldId="697"/>
            <ac:picMk id="3" creationId="{CDDC4678-9529-DB53-C1EB-E77CB0F7AD00}"/>
          </ac:picMkLst>
        </pc:picChg>
        <pc:picChg chg="add mod">
          <ac:chgData name="Nina Hoppmann" userId="abf8e773-6d5e-46f4-a212-b7a3b8035d84" providerId="ADAL" clId="{C5C6877A-4259-46C3-A5DE-027C423FCAE6}" dt="2022-09-30T11:03:48.895" v="765" actId="1037"/>
          <ac:picMkLst>
            <pc:docMk/>
            <pc:sldMk cId="114382104" sldId="697"/>
            <ac:picMk id="1026" creationId="{157623AE-576D-35EC-4047-27E44D6C6010}"/>
          </ac:picMkLst>
        </pc:picChg>
      </pc:sldChg>
      <pc:sldChg chg="add">
        <pc:chgData name="Nina Hoppmann" userId="abf8e773-6d5e-46f4-a212-b7a3b8035d84" providerId="ADAL" clId="{C5C6877A-4259-46C3-A5DE-027C423FCAE6}" dt="2022-10-03T13:59:57.332" v="1201"/>
        <pc:sldMkLst>
          <pc:docMk/>
          <pc:sldMk cId="3335515024" sldId="698"/>
        </pc:sldMkLst>
      </pc:sldChg>
      <pc:sldChg chg="modSp add mod ord">
        <pc:chgData name="Nina Hoppmann" userId="abf8e773-6d5e-46f4-a212-b7a3b8035d84" providerId="ADAL" clId="{C5C6877A-4259-46C3-A5DE-027C423FCAE6}" dt="2022-10-04T08:20:21.997" v="1527"/>
        <pc:sldMkLst>
          <pc:docMk/>
          <pc:sldMk cId="581925752" sldId="699"/>
        </pc:sldMkLst>
        <pc:spChg chg="mod">
          <ac:chgData name="Nina Hoppmann" userId="abf8e773-6d5e-46f4-a212-b7a3b8035d84" providerId="ADAL" clId="{C5C6877A-4259-46C3-A5DE-027C423FCAE6}" dt="2022-10-04T07:51:30.847" v="1287" actId="20577"/>
          <ac:spMkLst>
            <pc:docMk/>
            <pc:sldMk cId="581925752" sldId="699"/>
            <ac:spMk id="8" creationId="{54BABEA5-12EB-8A47-B71D-9EC983F4869D}"/>
          </ac:spMkLst>
        </pc:spChg>
      </pc:sldChg>
      <pc:sldChg chg="add del">
        <pc:chgData name="Nina Hoppmann" userId="abf8e773-6d5e-46f4-a212-b7a3b8035d84" providerId="ADAL" clId="{C5C6877A-4259-46C3-A5DE-027C423FCAE6}" dt="2022-10-04T07:56:03.061" v="1450"/>
        <pc:sldMkLst>
          <pc:docMk/>
          <pc:sldMk cId="3212223954" sldId="700"/>
        </pc:sldMkLst>
      </pc:sldChg>
      <pc:sldChg chg="modSp add mod">
        <pc:chgData name="Nina Hoppmann" userId="abf8e773-6d5e-46f4-a212-b7a3b8035d84" providerId="ADAL" clId="{C5C6877A-4259-46C3-A5DE-027C423FCAE6}" dt="2022-10-04T07:56:50.674" v="1525" actId="1037"/>
        <pc:sldMkLst>
          <pc:docMk/>
          <pc:sldMk cId="4274976372" sldId="700"/>
        </pc:sldMkLst>
        <pc:spChg chg="mod">
          <ac:chgData name="Nina Hoppmann" userId="abf8e773-6d5e-46f4-a212-b7a3b8035d84" providerId="ADAL" clId="{C5C6877A-4259-46C3-A5DE-027C423FCAE6}" dt="2022-10-04T07:56:35.560" v="1501" actId="27636"/>
          <ac:spMkLst>
            <pc:docMk/>
            <pc:sldMk cId="4274976372" sldId="700"/>
            <ac:spMk id="4" creationId="{1D667AF6-0471-2744-A65F-7889529BE92E}"/>
          </ac:spMkLst>
        </pc:spChg>
        <pc:spChg chg="mod">
          <ac:chgData name="Nina Hoppmann" userId="abf8e773-6d5e-46f4-a212-b7a3b8035d84" providerId="ADAL" clId="{C5C6877A-4259-46C3-A5DE-027C423FCAE6}" dt="2022-10-04T07:56:44.881" v="1516" actId="1038"/>
          <ac:spMkLst>
            <pc:docMk/>
            <pc:sldMk cId="4274976372" sldId="700"/>
            <ac:spMk id="5" creationId="{1830DD61-A7C4-8B47-90B6-EE8378635DA8}"/>
          </ac:spMkLst>
        </pc:spChg>
        <pc:picChg chg="mod">
          <ac:chgData name="Nina Hoppmann" userId="abf8e773-6d5e-46f4-a212-b7a3b8035d84" providerId="ADAL" clId="{C5C6877A-4259-46C3-A5DE-027C423FCAE6}" dt="2022-10-04T07:56:50.674" v="1525" actId="1037"/>
          <ac:picMkLst>
            <pc:docMk/>
            <pc:sldMk cId="4274976372" sldId="700"/>
            <ac:picMk id="3" creationId="{4D5259B1-C004-78B6-07E4-5801E8B9FD86}"/>
          </ac:picMkLst>
        </pc:picChg>
      </pc:sldChg>
      <pc:sldChg chg="addSp delSp modSp add mod">
        <pc:chgData name="Nina Hoppmann" userId="abf8e773-6d5e-46f4-a212-b7a3b8035d84" providerId="ADAL" clId="{C5C6877A-4259-46C3-A5DE-027C423FCAE6}" dt="2022-10-04T13:49:50.802" v="1855" actId="20577"/>
        <pc:sldMkLst>
          <pc:docMk/>
          <pc:sldMk cId="901930132" sldId="701"/>
        </pc:sldMkLst>
        <pc:spChg chg="mod">
          <ac:chgData name="Nina Hoppmann" userId="abf8e773-6d5e-46f4-a212-b7a3b8035d84" providerId="ADAL" clId="{C5C6877A-4259-46C3-A5DE-027C423FCAE6}" dt="2022-10-04T13:49:50.802" v="1855" actId="20577"/>
          <ac:spMkLst>
            <pc:docMk/>
            <pc:sldMk cId="901930132" sldId="701"/>
            <ac:spMk id="7" creationId="{3D78649E-5863-1284-4491-0FDEE7C91F80}"/>
          </ac:spMkLst>
        </pc:spChg>
        <pc:spChg chg="mod">
          <ac:chgData name="Nina Hoppmann" userId="abf8e773-6d5e-46f4-a212-b7a3b8035d84" providerId="ADAL" clId="{C5C6877A-4259-46C3-A5DE-027C423FCAE6}" dt="2022-10-04T13:46:57.909" v="1720" actId="14100"/>
          <ac:spMkLst>
            <pc:docMk/>
            <pc:sldMk cId="901930132" sldId="701"/>
            <ac:spMk id="10" creationId="{383684F2-1A6F-5AFC-0874-477932D22E06}"/>
          </ac:spMkLst>
        </pc:spChg>
        <pc:picChg chg="del">
          <ac:chgData name="Nina Hoppmann" userId="abf8e773-6d5e-46f4-a212-b7a3b8035d84" providerId="ADAL" clId="{C5C6877A-4259-46C3-A5DE-027C423FCAE6}" dt="2022-10-04T13:46:16.740" v="1714" actId="478"/>
          <ac:picMkLst>
            <pc:docMk/>
            <pc:sldMk cId="901930132" sldId="701"/>
            <ac:picMk id="3" creationId="{CDDC4678-9529-DB53-C1EB-E77CB0F7AD00}"/>
          </ac:picMkLst>
        </pc:picChg>
        <pc:picChg chg="add mod">
          <ac:chgData name="Nina Hoppmann" userId="abf8e773-6d5e-46f4-a212-b7a3b8035d84" providerId="ADAL" clId="{C5C6877A-4259-46C3-A5DE-027C423FCAE6}" dt="2022-10-04T13:47:04.028" v="1723" actId="1076"/>
          <ac:picMkLst>
            <pc:docMk/>
            <pc:sldMk cId="901930132" sldId="701"/>
            <ac:picMk id="4" creationId="{13935F94-8749-EF0F-4FED-8CF0AD4450FD}"/>
          </ac:picMkLst>
        </pc:picChg>
        <pc:picChg chg="del">
          <ac:chgData name="Nina Hoppmann" userId="abf8e773-6d5e-46f4-a212-b7a3b8035d84" providerId="ADAL" clId="{C5C6877A-4259-46C3-A5DE-027C423FCAE6}" dt="2022-10-04T13:46:16.093" v="1713" actId="478"/>
          <ac:picMkLst>
            <pc:docMk/>
            <pc:sldMk cId="901930132" sldId="701"/>
            <ac:picMk id="1026" creationId="{157623AE-576D-35EC-4047-27E44D6C6010}"/>
          </ac:picMkLst>
        </pc:picChg>
      </pc:sldChg>
      <pc:sldChg chg="addSp delSp modSp add mod ord">
        <pc:chgData name="Nina Hoppmann" userId="abf8e773-6d5e-46f4-a212-b7a3b8035d84" providerId="ADAL" clId="{C5C6877A-4259-46C3-A5DE-027C423FCAE6}" dt="2022-10-05T05:40:21.182" v="2589" actId="1038"/>
        <pc:sldMkLst>
          <pc:docMk/>
          <pc:sldMk cId="1315005125" sldId="702"/>
        </pc:sldMkLst>
        <pc:spChg chg="add mod">
          <ac:chgData name="Nina Hoppmann" userId="abf8e773-6d5e-46f4-a212-b7a3b8035d84" providerId="ADAL" clId="{C5C6877A-4259-46C3-A5DE-027C423FCAE6}" dt="2022-10-04T20:59:31.763" v="2207" actId="113"/>
          <ac:spMkLst>
            <pc:docMk/>
            <pc:sldMk cId="1315005125" sldId="702"/>
            <ac:spMk id="2" creationId="{F1BB14B7-F118-5096-ECC1-58CD67341B1E}"/>
          </ac:spMkLst>
        </pc:spChg>
        <pc:spChg chg="mod">
          <ac:chgData name="Nina Hoppmann" userId="abf8e773-6d5e-46f4-a212-b7a3b8035d84" providerId="ADAL" clId="{C5C6877A-4259-46C3-A5DE-027C423FCAE6}" dt="2022-10-05T05:39:45.724" v="2569" actId="20577"/>
          <ac:spMkLst>
            <pc:docMk/>
            <pc:sldMk cId="1315005125" sldId="702"/>
            <ac:spMk id="7" creationId="{3D78649E-5863-1284-4491-0FDEE7C91F80}"/>
          </ac:spMkLst>
        </pc:spChg>
        <pc:spChg chg="mod">
          <ac:chgData name="Nina Hoppmann" userId="abf8e773-6d5e-46f4-a212-b7a3b8035d84" providerId="ADAL" clId="{C5C6877A-4259-46C3-A5DE-027C423FCAE6}" dt="2022-10-04T20:56:59.188" v="2136" actId="14100"/>
          <ac:spMkLst>
            <pc:docMk/>
            <pc:sldMk cId="1315005125" sldId="702"/>
            <ac:spMk id="10" creationId="{383684F2-1A6F-5AFC-0874-477932D22E06}"/>
          </ac:spMkLst>
        </pc:spChg>
        <pc:picChg chg="del">
          <ac:chgData name="Nina Hoppmann" userId="abf8e773-6d5e-46f4-a212-b7a3b8035d84" providerId="ADAL" clId="{C5C6877A-4259-46C3-A5DE-027C423FCAE6}" dt="2022-10-04T20:56:55.820" v="2135" actId="478"/>
          <ac:picMkLst>
            <pc:docMk/>
            <pc:sldMk cId="1315005125" sldId="702"/>
            <ac:picMk id="4" creationId="{13935F94-8749-EF0F-4FED-8CF0AD4450FD}"/>
          </ac:picMkLst>
        </pc:picChg>
        <pc:picChg chg="add mod">
          <ac:chgData name="Nina Hoppmann" userId="abf8e773-6d5e-46f4-a212-b7a3b8035d84" providerId="ADAL" clId="{C5C6877A-4259-46C3-A5DE-027C423FCAE6}" dt="2022-10-05T05:40:21.182" v="2589" actId="1038"/>
          <ac:picMkLst>
            <pc:docMk/>
            <pc:sldMk cId="1315005125" sldId="702"/>
            <ac:picMk id="1026" creationId="{484F39DC-79E6-D8CE-FCE3-C3F3C4D2B6DB}"/>
          </ac:picMkLst>
        </pc:picChg>
      </pc:sldChg>
      <pc:sldChg chg="modSp add mod">
        <pc:chgData name="Nina Hoppmann" userId="abf8e773-6d5e-46f4-a212-b7a3b8035d84" providerId="ADAL" clId="{C5C6877A-4259-46C3-A5DE-027C423FCAE6}" dt="2022-10-04T21:02:59.391" v="2268" actId="1038"/>
        <pc:sldMkLst>
          <pc:docMk/>
          <pc:sldMk cId="2838851625" sldId="703"/>
        </pc:sldMkLst>
        <pc:spChg chg="mod">
          <ac:chgData name="Nina Hoppmann" userId="abf8e773-6d5e-46f4-a212-b7a3b8035d84" providerId="ADAL" clId="{C5C6877A-4259-46C3-A5DE-027C423FCAE6}" dt="2022-10-04T21:02:56.036" v="2261" actId="1038"/>
          <ac:spMkLst>
            <pc:docMk/>
            <pc:sldMk cId="2838851625" sldId="703"/>
            <ac:spMk id="4" creationId="{1D667AF6-0471-2744-A65F-7889529BE92E}"/>
          </ac:spMkLst>
        </pc:spChg>
        <pc:spChg chg="mod">
          <ac:chgData name="Nina Hoppmann" userId="abf8e773-6d5e-46f4-a212-b7a3b8035d84" providerId="ADAL" clId="{C5C6877A-4259-46C3-A5DE-027C423FCAE6}" dt="2022-10-04T21:02:59.391" v="2268" actId="1038"/>
          <ac:spMkLst>
            <pc:docMk/>
            <pc:sldMk cId="2838851625" sldId="703"/>
            <ac:spMk id="5" creationId="{1830DD61-A7C4-8B47-90B6-EE8378635DA8}"/>
          </ac:spMkLst>
        </pc:spChg>
        <pc:picChg chg="mod">
          <ac:chgData name="Nina Hoppmann" userId="abf8e773-6d5e-46f4-a212-b7a3b8035d84" providerId="ADAL" clId="{C5C6877A-4259-46C3-A5DE-027C423FCAE6}" dt="2022-10-04T21:02:08.633" v="2225" actId="1037"/>
          <ac:picMkLst>
            <pc:docMk/>
            <pc:sldMk cId="2838851625" sldId="703"/>
            <ac:picMk id="17" creationId="{88370B79-781A-7A49-8D66-AB03C6799FEE}"/>
          </ac:picMkLst>
        </pc:picChg>
      </pc:sldChg>
      <pc:sldChg chg="add del">
        <pc:chgData name="Nina Hoppmann" userId="abf8e773-6d5e-46f4-a212-b7a3b8035d84" providerId="ADAL" clId="{C5C6877A-4259-46C3-A5DE-027C423FCAE6}" dt="2022-10-05T06:05:30.491" v="2601" actId="47"/>
        <pc:sldMkLst>
          <pc:docMk/>
          <pc:sldMk cId="1086491170" sldId="704"/>
        </pc:sldMkLst>
      </pc:sldChg>
      <pc:sldChg chg="delSp modSp add mod">
        <pc:chgData name="Nina Hoppmann" userId="abf8e773-6d5e-46f4-a212-b7a3b8035d84" providerId="ADAL" clId="{C5C6877A-4259-46C3-A5DE-027C423FCAE6}" dt="2022-10-04T21:21:14.690" v="2518" actId="1036"/>
        <pc:sldMkLst>
          <pc:docMk/>
          <pc:sldMk cId="1979867672" sldId="705"/>
        </pc:sldMkLst>
        <pc:spChg chg="del">
          <ac:chgData name="Nina Hoppmann" userId="abf8e773-6d5e-46f4-a212-b7a3b8035d84" providerId="ADAL" clId="{C5C6877A-4259-46C3-A5DE-027C423FCAE6}" dt="2022-10-04T21:14:40.440" v="2275" actId="478"/>
          <ac:spMkLst>
            <pc:docMk/>
            <pc:sldMk cId="1979867672" sldId="705"/>
            <ac:spMk id="2" creationId="{F1BB14B7-F118-5096-ECC1-58CD67341B1E}"/>
          </ac:spMkLst>
        </pc:spChg>
        <pc:spChg chg="mod">
          <ac:chgData name="Nina Hoppmann" userId="abf8e773-6d5e-46f4-a212-b7a3b8035d84" providerId="ADAL" clId="{C5C6877A-4259-46C3-A5DE-027C423FCAE6}" dt="2022-10-04T21:21:14.690" v="2518" actId="1036"/>
          <ac:spMkLst>
            <pc:docMk/>
            <pc:sldMk cId="1979867672" sldId="705"/>
            <ac:spMk id="7" creationId="{3D78649E-5863-1284-4491-0FDEE7C91F80}"/>
          </ac:spMkLst>
        </pc:spChg>
        <pc:spChg chg="mod">
          <ac:chgData name="Nina Hoppmann" userId="abf8e773-6d5e-46f4-a212-b7a3b8035d84" providerId="ADAL" clId="{C5C6877A-4259-46C3-A5DE-027C423FCAE6}" dt="2022-10-04T21:15:06.777" v="2327" actId="14100"/>
          <ac:spMkLst>
            <pc:docMk/>
            <pc:sldMk cId="1979867672" sldId="705"/>
            <ac:spMk id="10" creationId="{383684F2-1A6F-5AFC-0874-477932D22E06}"/>
          </ac:spMkLst>
        </pc:spChg>
        <pc:picChg chg="del">
          <ac:chgData name="Nina Hoppmann" userId="abf8e773-6d5e-46f4-a212-b7a3b8035d84" providerId="ADAL" clId="{C5C6877A-4259-46C3-A5DE-027C423FCAE6}" dt="2022-10-04T21:14:38.211" v="2274" actId="478"/>
          <ac:picMkLst>
            <pc:docMk/>
            <pc:sldMk cId="1979867672" sldId="705"/>
            <ac:picMk id="1026" creationId="{484F39DC-79E6-D8CE-FCE3-C3F3C4D2B6DB}"/>
          </ac:picMkLst>
        </pc:picChg>
      </pc:sldChg>
      <pc:sldChg chg="modSp add del mod">
        <pc:chgData name="Nina Hoppmann" userId="abf8e773-6d5e-46f4-a212-b7a3b8035d84" providerId="ADAL" clId="{C5C6877A-4259-46C3-A5DE-027C423FCAE6}" dt="2022-10-05T05:49:07.111" v="2594"/>
        <pc:sldMkLst>
          <pc:docMk/>
          <pc:sldMk cId="1030427181" sldId="706"/>
        </pc:sldMkLst>
        <pc:spChg chg="mod">
          <ac:chgData name="Nina Hoppmann" userId="abf8e773-6d5e-46f4-a212-b7a3b8035d84" providerId="ADAL" clId="{C5C6877A-4259-46C3-A5DE-027C423FCAE6}" dt="2022-10-05T05:49:07.111" v="2594"/>
          <ac:spMkLst>
            <pc:docMk/>
            <pc:sldMk cId="1030427181" sldId="706"/>
            <ac:spMk id="4" creationId="{1D667AF6-0471-2744-A65F-7889529BE92E}"/>
          </ac:spMkLst>
        </pc:spChg>
      </pc:sldChg>
      <pc:sldChg chg="modSp add mod">
        <pc:chgData name="Nina Hoppmann" userId="abf8e773-6d5e-46f4-a212-b7a3b8035d84" providerId="ADAL" clId="{C5C6877A-4259-46C3-A5DE-027C423FCAE6}" dt="2022-10-05T05:50:33.137" v="2600" actId="20577"/>
        <pc:sldMkLst>
          <pc:docMk/>
          <pc:sldMk cId="1228993069" sldId="706"/>
        </pc:sldMkLst>
        <pc:spChg chg="mod">
          <ac:chgData name="Nina Hoppmann" userId="abf8e773-6d5e-46f4-a212-b7a3b8035d84" providerId="ADAL" clId="{C5C6877A-4259-46C3-A5DE-027C423FCAE6}" dt="2022-10-05T05:49:15.771" v="2597" actId="14100"/>
          <ac:spMkLst>
            <pc:docMk/>
            <pc:sldMk cId="1228993069" sldId="706"/>
            <ac:spMk id="4" creationId="{1D667AF6-0471-2744-A65F-7889529BE92E}"/>
          </ac:spMkLst>
        </pc:spChg>
        <pc:spChg chg="mod">
          <ac:chgData name="Nina Hoppmann" userId="abf8e773-6d5e-46f4-a212-b7a3b8035d84" providerId="ADAL" clId="{C5C6877A-4259-46C3-A5DE-027C423FCAE6}" dt="2022-10-05T05:49:25.243" v="2598" actId="1076"/>
          <ac:spMkLst>
            <pc:docMk/>
            <pc:sldMk cId="1228993069" sldId="706"/>
            <ac:spMk id="7" creationId="{643AF0E1-24A3-7749-9D0B-A5D453CEB7B9}"/>
          </ac:spMkLst>
        </pc:spChg>
        <pc:spChg chg="mod">
          <ac:chgData name="Nina Hoppmann" userId="abf8e773-6d5e-46f4-a212-b7a3b8035d84" providerId="ADAL" clId="{C5C6877A-4259-46C3-A5DE-027C423FCAE6}" dt="2022-10-05T05:50:33.137" v="2600" actId="20577"/>
          <ac:spMkLst>
            <pc:docMk/>
            <pc:sldMk cId="1228993069" sldId="706"/>
            <ac:spMk id="180" creationId="{6EFD766A-CB84-4D45-8306-A23E21A1F7E2}"/>
          </ac:spMkLst>
        </pc:spChg>
      </pc:sldChg>
      <pc:sldChg chg="add del">
        <pc:chgData name="Nina Hoppmann" userId="abf8e773-6d5e-46f4-a212-b7a3b8035d84" providerId="ADAL" clId="{C5C6877A-4259-46C3-A5DE-027C423FCAE6}" dt="2022-10-05T06:06:00.867" v="2604"/>
        <pc:sldMkLst>
          <pc:docMk/>
          <pc:sldMk cId="1086491170" sldId="707"/>
        </pc:sldMkLst>
      </pc:sldChg>
      <pc:sldMasterChg chg="del delSldLayout">
        <pc:chgData name="Nina Hoppmann" userId="abf8e773-6d5e-46f4-a212-b7a3b8035d84" providerId="ADAL" clId="{C5C6877A-4259-46C3-A5DE-027C423FCAE6}" dt="2022-10-05T06:05:30.491" v="2601" actId="47"/>
        <pc:sldMasterMkLst>
          <pc:docMk/>
          <pc:sldMasterMk cId="3189192025" sldId="2147483691"/>
        </pc:sldMasterMkLst>
        <pc:sldLayoutChg chg="del">
          <pc:chgData name="Nina Hoppmann" userId="abf8e773-6d5e-46f4-a212-b7a3b8035d84" providerId="ADAL" clId="{C5C6877A-4259-46C3-A5DE-027C423FCAE6}" dt="2022-10-05T06:05:30.491" v="2601" actId="47"/>
          <pc:sldLayoutMkLst>
            <pc:docMk/>
            <pc:sldMasterMk cId="3189192025" sldId="2147483691"/>
            <pc:sldLayoutMk cId="1549472451" sldId="2147483692"/>
          </pc:sldLayoutMkLst>
        </pc:sldLayoutChg>
        <pc:sldLayoutChg chg="del">
          <pc:chgData name="Nina Hoppmann" userId="abf8e773-6d5e-46f4-a212-b7a3b8035d84" providerId="ADAL" clId="{C5C6877A-4259-46C3-A5DE-027C423FCAE6}" dt="2022-10-05T06:05:30.491" v="2601" actId="47"/>
          <pc:sldLayoutMkLst>
            <pc:docMk/>
            <pc:sldMasterMk cId="3189192025" sldId="2147483691"/>
            <pc:sldLayoutMk cId="424981363" sldId="2147483693"/>
          </pc:sldLayoutMkLst>
        </pc:sldLayoutChg>
        <pc:sldLayoutChg chg="del">
          <pc:chgData name="Nina Hoppmann" userId="abf8e773-6d5e-46f4-a212-b7a3b8035d84" providerId="ADAL" clId="{C5C6877A-4259-46C3-A5DE-027C423FCAE6}" dt="2022-10-05T06:05:30.491" v="2601" actId="47"/>
          <pc:sldLayoutMkLst>
            <pc:docMk/>
            <pc:sldMasterMk cId="3189192025" sldId="2147483691"/>
            <pc:sldLayoutMk cId="2524648900" sldId="2147483694"/>
          </pc:sldLayoutMkLst>
        </pc:sldLayoutChg>
        <pc:sldLayoutChg chg="del">
          <pc:chgData name="Nina Hoppmann" userId="abf8e773-6d5e-46f4-a212-b7a3b8035d84" providerId="ADAL" clId="{C5C6877A-4259-46C3-A5DE-027C423FCAE6}" dt="2022-10-05T06:05:30.491" v="2601" actId="47"/>
          <pc:sldLayoutMkLst>
            <pc:docMk/>
            <pc:sldMasterMk cId="3189192025" sldId="2147483691"/>
            <pc:sldLayoutMk cId="3153456519" sldId="2147483695"/>
          </pc:sldLayoutMkLst>
        </pc:sldLayoutChg>
        <pc:sldLayoutChg chg="del">
          <pc:chgData name="Nina Hoppmann" userId="abf8e773-6d5e-46f4-a212-b7a3b8035d84" providerId="ADAL" clId="{C5C6877A-4259-46C3-A5DE-027C423FCAE6}" dt="2022-10-05T06:05:30.491" v="2601" actId="47"/>
          <pc:sldLayoutMkLst>
            <pc:docMk/>
            <pc:sldMasterMk cId="3189192025" sldId="2147483691"/>
            <pc:sldLayoutMk cId="2105991826" sldId="2147483696"/>
          </pc:sldLayoutMkLst>
        </pc:sldLayoutChg>
        <pc:sldLayoutChg chg="del">
          <pc:chgData name="Nina Hoppmann" userId="abf8e773-6d5e-46f4-a212-b7a3b8035d84" providerId="ADAL" clId="{C5C6877A-4259-46C3-A5DE-027C423FCAE6}" dt="2022-10-05T06:05:30.491" v="2601" actId="47"/>
          <pc:sldLayoutMkLst>
            <pc:docMk/>
            <pc:sldMasterMk cId="3189192025" sldId="2147483691"/>
            <pc:sldLayoutMk cId="2649827964" sldId="2147483697"/>
          </pc:sldLayoutMkLst>
        </pc:sldLayoutChg>
      </pc:sldMasterChg>
    </pc:docChg>
  </pc:docChgLst>
  <pc:docChgLst>
    <pc:chgData name="Nina Hoppmann" userId="abf8e773-6d5e-46f4-a212-b7a3b8035d84" providerId="ADAL" clId="{2B6E4519-E1BA-45A7-AECA-8BE057CDE14C}"/>
    <pc:docChg chg="undo redo custSel addSld delSld modSld sldOrd delMainMaster">
      <pc:chgData name="Nina Hoppmann" userId="abf8e773-6d5e-46f4-a212-b7a3b8035d84" providerId="ADAL" clId="{2B6E4519-E1BA-45A7-AECA-8BE057CDE14C}" dt="2022-11-30T06:49:23.408" v="2296" actId="20577"/>
      <pc:docMkLst>
        <pc:docMk/>
      </pc:docMkLst>
      <pc:sldChg chg="modSp mod">
        <pc:chgData name="Nina Hoppmann" userId="abf8e773-6d5e-46f4-a212-b7a3b8035d84" providerId="ADAL" clId="{2B6E4519-E1BA-45A7-AECA-8BE057CDE14C}" dt="2022-11-22T14:04:36.475" v="943" actId="1076"/>
        <pc:sldMkLst>
          <pc:docMk/>
          <pc:sldMk cId="1642934970" sldId="257"/>
        </pc:sldMkLst>
        <pc:spChg chg="mod">
          <ac:chgData name="Nina Hoppmann" userId="abf8e773-6d5e-46f4-a212-b7a3b8035d84" providerId="ADAL" clId="{2B6E4519-E1BA-45A7-AECA-8BE057CDE14C}" dt="2022-11-22T14:04:36.475" v="943" actId="1076"/>
          <ac:spMkLst>
            <pc:docMk/>
            <pc:sldMk cId="1642934970" sldId="257"/>
            <ac:spMk id="2" creationId="{6FF1AF75-808C-4348-8671-C3E7C12607AE}"/>
          </ac:spMkLst>
        </pc:spChg>
      </pc:sldChg>
      <pc:sldChg chg="add del">
        <pc:chgData name="Nina Hoppmann" userId="abf8e773-6d5e-46f4-a212-b7a3b8035d84" providerId="ADAL" clId="{2B6E4519-E1BA-45A7-AECA-8BE057CDE14C}" dt="2022-11-29T13:43:38.303" v="2159"/>
        <pc:sldMkLst>
          <pc:docMk/>
          <pc:sldMk cId="1121371840" sldId="258"/>
        </pc:sldMkLst>
      </pc:sldChg>
      <pc:sldChg chg="modSp mod">
        <pc:chgData name="Nina Hoppmann" userId="abf8e773-6d5e-46f4-a212-b7a3b8035d84" providerId="ADAL" clId="{2B6E4519-E1BA-45A7-AECA-8BE057CDE14C}" dt="2022-11-22T14:03:36.401" v="861" actId="20577"/>
        <pc:sldMkLst>
          <pc:docMk/>
          <pc:sldMk cId="1528701563" sldId="268"/>
        </pc:sldMkLst>
        <pc:spChg chg="mod">
          <ac:chgData name="Nina Hoppmann" userId="abf8e773-6d5e-46f4-a212-b7a3b8035d84" providerId="ADAL" clId="{2B6E4519-E1BA-45A7-AECA-8BE057CDE14C}" dt="2022-11-22T14:03:36.401" v="861" actId="20577"/>
          <ac:spMkLst>
            <pc:docMk/>
            <pc:sldMk cId="1528701563" sldId="268"/>
            <ac:spMk id="3" creationId="{BB75AFD3-8902-ED4C-85DF-96D1F705F834}"/>
          </ac:spMkLst>
        </pc:spChg>
      </pc:sldChg>
      <pc:sldChg chg="modSp mod">
        <pc:chgData name="Nina Hoppmann" userId="abf8e773-6d5e-46f4-a212-b7a3b8035d84" providerId="ADAL" clId="{2B6E4519-E1BA-45A7-AECA-8BE057CDE14C}" dt="2022-11-22T11:40:00.483" v="530" actId="20577"/>
        <pc:sldMkLst>
          <pc:docMk/>
          <pc:sldMk cId="2389805140" sldId="278"/>
        </pc:sldMkLst>
        <pc:spChg chg="mod">
          <ac:chgData name="Nina Hoppmann" userId="abf8e773-6d5e-46f4-a212-b7a3b8035d84" providerId="ADAL" clId="{2B6E4519-E1BA-45A7-AECA-8BE057CDE14C}" dt="2022-11-22T11:40:00.483" v="530" actId="20577"/>
          <ac:spMkLst>
            <pc:docMk/>
            <pc:sldMk cId="2389805140" sldId="278"/>
            <ac:spMk id="8" creationId="{DB577497-791C-59C9-E14D-4119F092368D}"/>
          </ac:spMkLst>
        </pc:spChg>
      </pc:sldChg>
      <pc:sldChg chg="add del">
        <pc:chgData name="Nina Hoppmann" userId="abf8e773-6d5e-46f4-a212-b7a3b8035d84" providerId="ADAL" clId="{2B6E4519-E1BA-45A7-AECA-8BE057CDE14C}" dt="2022-11-29T13:43:38.303" v="2159"/>
        <pc:sldMkLst>
          <pc:docMk/>
          <pc:sldMk cId="4273619315" sldId="284"/>
        </pc:sldMkLst>
      </pc:sldChg>
      <pc:sldChg chg="del">
        <pc:chgData name="Nina Hoppmann" userId="abf8e773-6d5e-46f4-a212-b7a3b8035d84" providerId="ADAL" clId="{2B6E4519-E1BA-45A7-AECA-8BE057CDE14C}" dt="2022-11-22T11:35:24.490" v="242" actId="47"/>
        <pc:sldMkLst>
          <pc:docMk/>
          <pc:sldMk cId="3641881095" sldId="285"/>
        </pc:sldMkLst>
      </pc:sldChg>
      <pc:sldChg chg="add del">
        <pc:chgData name="Nina Hoppmann" userId="abf8e773-6d5e-46f4-a212-b7a3b8035d84" providerId="ADAL" clId="{2B6E4519-E1BA-45A7-AECA-8BE057CDE14C}" dt="2022-11-29T13:43:38.303" v="2159"/>
        <pc:sldMkLst>
          <pc:docMk/>
          <pc:sldMk cId="4000072098" sldId="285"/>
        </pc:sldMkLst>
      </pc:sldChg>
      <pc:sldChg chg="del">
        <pc:chgData name="Nina Hoppmann" userId="abf8e773-6d5e-46f4-a212-b7a3b8035d84" providerId="ADAL" clId="{2B6E4519-E1BA-45A7-AECA-8BE057CDE14C}" dt="2022-11-22T11:35:24.490" v="242" actId="47"/>
        <pc:sldMkLst>
          <pc:docMk/>
          <pc:sldMk cId="3220701612" sldId="286"/>
        </pc:sldMkLst>
      </pc:sldChg>
      <pc:sldChg chg="del">
        <pc:chgData name="Nina Hoppmann" userId="abf8e773-6d5e-46f4-a212-b7a3b8035d84" providerId="ADAL" clId="{2B6E4519-E1BA-45A7-AECA-8BE057CDE14C}" dt="2022-11-22T11:35:24.490" v="242" actId="47"/>
        <pc:sldMkLst>
          <pc:docMk/>
          <pc:sldMk cId="4168230372" sldId="287"/>
        </pc:sldMkLst>
      </pc:sldChg>
      <pc:sldChg chg="add del">
        <pc:chgData name="Nina Hoppmann" userId="abf8e773-6d5e-46f4-a212-b7a3b8035d84" providerId="ADAL" clId="{2B6E4519-E1BA-45A7-AECA-8BE057CDE14C}" dt="2022-11-29T13:43:38.303" v="2159"/>
        <pc:sldMkLst>
          <pc:docMk/>
          <pc:sldMk cId="2219446720" sldId="288"/>
        </pc:sldMkLst>
      </pc:sldChg>
      <pc:sldChg chg="del">
        <pc:chgData name="Nina Hoppmann" userId="abf8e773-6d5e-46f4-a212-b7a3b8035d84" providerId="ADAL" clId="{2B6E4519-E1BA-45A7-AECA-8BE057CDE14C}" dt="2022-11-22T11:35:24.490" v="242" actId="47"/>
        <pc:sldMkLst>
          <pc:docMk/>
          <pc:sldMk cId="2791851040" sldId="288"/>
        </pc:sldMkLst>
      </pc:sldChg>
      <pc:sldChg chg="add del">
        <pc:chgData name="Nina Hoppmann" userId="abf8e773-6d5e-46f4-a212-b7a3b8035d84" providerId="ADAL" clId="{2B6E4519-E1BA-45A7-AECA-8BE057CDE14C}" dt="2022-11-29T13:43:38.303" v="2159"/>
        <pc:sldMkLst>
          <pc:docMk/>
          <pc:sldMk cId="2588103812" sldId="289"/>
        </pc:sldMkLst>
      </pc:sldChg>
      <pc:sldChg chg="del">
        <pc:chgData name="Nina Hoppmann" userId="abf8e773-6d5e-46f4-a212-b7a3b8035d84" providerId="ADAL" clId="{2B6E4519-E1BA-45A7-AECA-8BE057CDE14C}" dt="2022-11-22T11:35:24.490" v="242" actId="47"/>
        <pc:sldMkLst>
          <pc:docMk/>
          <pc:sldMk cId="3712115394" sldId="289"/>
        </pc:sldMkLst>
      </pc:sldChg>
      <pc:sldChg chg="add del">
        <pc:chgData name="Nina Hoppmann" userId="abf8e773-6d5e-46f4-a212-b7a3b8035d84" providerId="ADAL" clId="{2B6E4519-E1BA-45A7-AECA-8BE057CDE14C}" dt="2022-11-29T13:43:38.303" v="2159"/>
        <pc:sldMkLst>
          <pc:docMk/>
          <pc:sldMk cId="519772301" sldId="294"/>
        </pc:sldMkLst>
      </pc:sldChg>
      <pc:sldChg chg="modSp mod">
        <pc:chgData name="Nina Hoppmann" userId="abf8e773-6d5e-46f4-a212-b7a3b8035d84" providerId="ADAL" clId="{2B6E4519-E1BA-45A7-AECA-8BE057CDE14C}" dt="2022-11-29T17:15:11.704" v="2253" actId="113"/>
        <pc:sldMkLst>
          <pc:docMk/>
          <pc:sldMk cId="2416609646" sldId="303"/>
        </pc:sldMkLst>
        <pc:spChg chg="mod">
          <ac:chgData name="Nina Hoppmann" userId="abf8e773-6d5e-46f4-a212-b7a3b8035d84" providerId="ADAL" clId="{2B6E4519-E1BA-45A7-AECA-8BE057CDE14C}" dt="2022-11-28T08:18:12.452" v="1351" actId="1035"/>
          <ac:spMkLst>
            <pc:docMk/>
            <pc:sldMk cId="2416609646" sldId="303"/>
            <ac:spMk id="2" creationId="{1379F925-85E5-9F40-A559-2B3AE1D1B612}"/>
          </ac:spMkLst>
        </pc:spChg>
        <pc:spChg chg="mod">
          <ac:chgData name="Nina Hoppmann" userId="abf8e773-6d5e-46f4-a212-b7a3b8035d84" providerId="ADAL" clId="{2B6E4519-E1BA-45A7-AECA-8BE057CDE14C}" dt="2022-11-29T17:15:11.704" v="2253" actId="113"/>
          <ac:spMkLst>
            <pc:docMk/>
            <pc:sldMk cId="2416609646" sldId="303"/>
            <ac:spMk id="3" creationId="{CC31523A-CB58-D14D-9115-7E9F7D66F22F}"/>
          </ac:spMkLst>
        </pc:spChg>
      </pc:sldChg>
      <pc:sldChg chg="modSp mod">
        <pc:chgData name="Nina Hoppmann" userId="abf8e773-6d5e-46f4-a212-b7a3b8035d84" providerId="ADAL" clId="{2B6E4519-E1BA-45A7-AECA-8BE057CDE14C}" dt="2022-11-28T08:23:19.242" v="1678" actId="1035"/>
        <pc:sldMkLst>
          <pc:docMk/>
          <pc:sldMk cId="407493488" sldId="310"/>
        </pc:sldMkLst>
        <pc:spChg chg="mod">
          <ac:chgData name="Nina Hoppmann" userId="abf8e773-6d5e-46f4-a212-b7a3b8035d84" providerId="ADAL" clId="{2B6E4519-E1BA-45A7-AECA-8BE057CDE14C}" dt="2022-11-28T08:23:19.242" v="1678" actId="1035"/>
          <ac:spMkLst>
            <pc:docMk/>
            <pc:sldMk cId="407493488" sldId="310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1453259622" sldId="430"/>
        </pc:sldMkLst>
      </pc:sldChg>
      <pc:sldChg chg="addSp delSp modSp mod">
        <pc:chgData name="Nina Hoppmann" userId="abf8e773-6d5e-46f4-a212-b7a3b8035d84" providerId="ADAL" clId="{2B6E4519-E1BA-45A7-AECA-8BE057CDE14C}" dt="2022-11-28T15:30:41.653" v="2095" actId="962"/>
        <pc:sldMkLst>
          <pc:docMk/>
          <pc:sldMk cId="2887527906" sldId="565"/>
        </pc:sldMkLst>
        <pc:picChg chg="add mod">
          <ac:chgData name="Nina Hoppmann" userId="abf8e773-6d5e-46f4-a212-b7a3b8035d84" providerId="ADAL" clId="{2B6E4519-E1BA-45A7-AECA-8BE057CDE14C}" dt="2022-11-28T15:30:41.653" v="2095" actId="962"/>
          <ac:picMkLst>
            <pc:docMk/>
            <pc:sldMk cId="2887527906" sldId="565"/>
            <ac:picMk id="4" creationId="{FAF65825-3572-EBE5-1EF9-177279582A04}"/>
          </ac:picMkLst>
        </pc:picChg>
        <pc:picChg chg="del">
          <ac:chgData name="Nina Hoppmann" userId="abf8e773-6d5e-46f4-a212-b7a3b8035d84" providerId="ADAL" clId="{2B6E4519-E1BA-45A7-AECA-8BE057CDE14C}" dt="2022-11-22T11:31:20.124" v="0" actId="478"/>
          <ac:picMkLst>
            <pc:docMk/>
            <pc:sldMk cId="2887527906" sldId="565"/>
            <ac:picMk id="8" creationId="{C517463F-4AD0-B11E-8567-DA94DDA39FF3}"/>
          </ac:picMkLst>
        </pc:picChg>
      </pc:sldChg>
      <pc:sldChg chg="modSp mod">
        <pc:chgData name="Nina Hoppmann" userId="abf8e773-6d5e-46f4-a212-b7a3b8035d84" providerId="ADAL" clId="{2B6E4519-E1BA-45A7-AECA-8BE057CDE14C}" dt="2022-11-29T17:15:42.658" v="2285" actId="6549"/>
        <pc:sldMkLst>
          <pc:docMk/>
          <pc:sldMk cId="3877622475" sldId="706"/>
        </pc:sldMkLst>
        <pc:spChg chg="mod">
          <ac:chgData name="Nina Hoppmann" userId="abf8e773-6d5e-46f4-a212-b7a3b8035d84" providerId="ADAL" clId="{2B6E4519-E1BA-45A7-AECA-8BE057CDE14C}" dt="2022-11-29T17:15:42.658" v="2285" actId="6549"/>
          <ac:spMkLst>
            <pc:docMk/>
            <pc:sldMk cId="3877622475" sldId="706"/>
            <ac:spMk id="8" creationId="{54BABEA5-12EB-8A47-B71D-9EC983F4869D}"/>
          </ac:spMkLst>
        </pc:spChg>
      </pc:sldChg>
      <pc:sldChg chg="modSp mod">
        <pc:chgData name="Nina Hoppmann" userId="abf8e773-6d5e-46f4-a212-b7a3b8035d84" providerId="ADAL" clId="{2B6E4519-E1BA-45A7-AECA-8BE057CDE14C}" dt="2022-11-30T06:18:48.717" v="2295" actId="255"/>
        <pc:sldMkLst>
          <pc:docMk/>
          <pc:sldMk cId="2753042607" sldId="718"/>
        </pc:sldMkLst>
        <pc:spChg chg="mod">
          <ac:chgData name="Nina Hoppmann" userId="abf8e773-6d5e-46f4-a212-b7a3b8035d84" providerId="ADAL" clId="{2B6E4519-E1BA-45A7-AECA-8BE057CDE14C}" dt="2022-11-30T06:18:48.717" v="2295" actId="255"/>
          <ac:spMkLst>
            <pc:docMk/>
            <pc:sldMk cId="2753042607" sldId="718"/>
            <ac:spMk id="5" creationId="{6A67270A-F200-98CD-A888-312BBF8B590B}"/>
          </ac:spMkLst>
        </pc:spChg>
        <pc:spChg chg="mod">
          <ac:chgData name="Nina Hoppmann" userId="abf8e773-6d5e-46f4-a212-b7a3b8035d84" providerId="ADAL" clId="{2B6E4519-E1BA-45A7-AECA-8BE057CDE14C}" dt="2022-11-22T13:45:47.901" v="535" actId="20577"/>
          <ac:spMkLst>
            <pc:docMk/>
            <pc:sldMk cId="2753042607" sldId="718"/>
            <ac:spMk id="8" creationId="{EE96FDCE-05E6-DF35-08A5-887F5090F6C6}"/>
          </ac:spMkLst>
        </pc:spChg>
      </pc:sldChg>
      <pc:sldChg chg="addSp delSp modSp add del mod">
        <pc:chgData name="Nina Hoppmann" userId="abf8e773-6d5e-46f4-a212-b7a3b8035d84" providerId="ADAL" clId="{2B6E4519-E1BA-45A7-AECA-8BE057CDE14C}" dt="2022-11-29T16:35:04.121" v="2241" actId="113"/>
        <pc:sldMkLst>
          <pc:docMk/>
          <pc:sldMk cId="156440900" sldId="725"/>
        </pc:sldMkLst>
        <pc:spChg chg="mod">
          <ac:chgData name="Nina Hoppmann" userId="abf8e773-6d5e-46f4-a212-b7a3b8035d84" providerId="ADAL" clId="{2B6E4519-E1BA-45A7-AECA-8BE057CDE14C}" dt="2022-11-29T16:35:04.121" v="2241" actId="113"/>
          <ac:spMkLst>
            <pc:docMk/>
            <pc:sldMk cId="156440900" sldId="725"/>
            <ac:spMk id="7" creationId="{3D78649E-5863-1284-4491-0FDEE7C91F80}"/>
          </ac:spMkLst>
        </pc:spChg>
        <pc:spChg chg="mod">
          <ac:chgData name="Nina Hoppmann" userId="abf8e773-6d5e-46f4-a212-b7a3b8035d84" providerId="ADAL" clId="{2B6E4519-E1BA-45A7-AECA-8BE057CDE14C}" dt="2022-11-23T14:26:24.283" v="1184" actId="20577"/>
          <ac:spMkLst>
            <pc:docMk/>
            <pc:sldMk cId="156440900" sldId="725"/>
            <ac:spMk id="10" creationId="{383684F2-1A6F-5AFC-0874-477932D22E06}"/>
          </ac:spMkLst>
        </pc:spChg>
        <pc:picChg chg="del">
          <ac:chgData name="Nina Hoppmann" userId="abf8e773-6d5e-46f4-a212-b7a3b8035d84" providerId="ADAL" clId="{2B6E4519-E1BA-45A7-AECA-8BE057CDE14C}" dt="2022-11-22T11:34:11.040" v="165" actId="478"/>
          <ac:picMkLst>
            <pc:docMk/>
            <pc:sldMk cId="156440900" sldId="725"/>
            <ac:picMk id="3" creationId="{433CF117-6EF5-3D8C-752E-ED9CC1DB58B7}"/>
          </ac:picMkLst>
        </pc:picChg>
        <pc:picChg chg="add mod">
          <ac:chgData name="Nina Hoppmann" userId="abf8e773-6d5e-46f4-a212-b7a3b8035d84" providerId="ADAL" clId="{2B6E4519-E1BA-45A7-AECA-8BE057CDE14C}" dt="2022-11-23T14:29:32.466" v="1315" actId="1035"/>
          <ac:picMkLst>
            <pc:docMk/>
            <pc:sldMk cId="156440900" sldId="725"/>
            <ac:picMk id="1026" creationId="{3BDAD55A-4D1E-D5F2-9B3F-1A1E902F1A1A}"/>
          </ac:picMkLst>
        </pc:picChg>
      </pc:sldChg>
      <pc:sldChg chg="modSp mod">
        <pc:chgData name="Nina Hoppmann" userId="abf8e773-6d5e-46f4-a212-b7a3b8035d84" providerId="ADAL" clId="{2B6E4519-E1BA-45A7-AECA-8BE057CDE14C}" dt="2022-11-28T08:20:35.638" v="1598" actId="20577"/>
        <pc:sldMkLst>
          <pc:docMk/>
          <pc:sldMk cId="1030243194" sldId="729"/>
        </pc:sldMkLst>
        <pc:spChg chg="mod">
          <ac:chgData name="Nina Hoppmann" userId="abf8e773-6d5e-46f4-a212-b7a3b8035d84" providerId="ADAL" clId="{2B6E4519-E1BA-45A7-AECA-8BE057CDE14C}" dt="2022-11-28T08:20:35.638" v="1598" actId="20577"/>
          <ac:spMkLst>
            <pc:docMk/>
            <pc:sldMk cId="1030243194" sldId="729"/>
            <ac:spMk id="8" creationId="{54BABEA5-12EB-8A47-B71D-9EC983F4869D}"/>
          </ac:spMkLst>
        </pc:spChg>
      </pc:sldChg>
      <pc:sldChg chg="modSp mod">
        <pc:chgData name="Nina Hoppmann" userId="abf8e773-6d5e-46f4-a212-b7a3b8035d84" providerId="ADAL" clId="{2B6E4519-E1BA-45A7-AECA-8BE057CDE14C}" dt="2022-11-22T13:53:23.216" v="663" actId="6549"/>
        <pc:sldMkLst>
          <pc:docMk/>
          <pc:sldMk cId="1427397128" sldId="730"/>
        </pc:sldMkLst>
        <pc:spChg chg="mod">
          <ac:chgData name="Nina Hoppmann" userId="abf8e773-6d5e-46f4-a212-b7a3b8035d84" providerId="ADAL" clId="{2B6E4519-E1BA-45A7-AECA-8BE057CDE14C}" dt="2022-11-22T13:53:23.216" v="663" actId="6549"/>
          <ac:spMkLst>
            <pc:docMk/>
            <pc:sldMk cId="1427397128" sldId="730"/>
            <ac:spMk id="5" creationId="{6A67270A-F200-98CD-A888-312BBF8B590B}"/>
          </ac:spMkLst>
        </pc:spChg>
        <pc:spChg chg="mod">
          <ac:chgData name="Nina Hoppmann" userId="abf8e773-6d5e-46f4-a212-b7a3b8035d84" providerId="ADAL" clId="{2B6E4519-E1BA-45A7-AECA-8BE057CDE14C}" dt="2022-11-22T13:51:32.096" v="630" actId="14100"/>
          <ac:spMkLst>
            <pc:docMk/>
            <pc:sldMk cId="1427397128" sldId="730"/>
            <ac:spMk id="8" creationId="{EE96FDCE-05E6-DF35-08A5-887F5090F6C6}"/>
          </ac:spMkLst>
        </pc:spChg>
      </pc:sldChg>
      <pc:sldChg chg="modSp mod">
        <pc:chgData name="Nina Hoppmann" userId="abf8e773-6d5e-46f4-a212-b7a3b8035d84" providerId="ADAL" clId="{2B6E4519-E1BA-45A7-AECA-8BE057CDE14C}" dt="2022-11-22T14:00:16.442" v="832"/>
        <pc:sldMkLst>
          <pc:docMk/>
          <pc:sldMk cId="767025561" sldId="731"/>
        </pc:sldMkLst>
        <pc:spChg chg="mod">
          <ac:chgData name="Nina Hoppmann" userId="abf8e773-6d5e-46f4-a212-b7a3b8035d84" providerId="ADAL" clId="{2B6E4519-E1BA-45A7-AECA-8BE057CDE14C}" dt="2022-11-22T14:00:16.442" v="832"/>
          <ac:spMkLst>
            <pc:docMk/>
            <pc:sldMk cId="767025561" sldId="731"/>
            <ac:spMk id="5" creationId="{6A67270A-F200-98CD-A888-312BBF8B590B}"/>
          </ac:spMkLst>
        </pc:spChg>
        <pc:spChg chg="mod">
          <ac:chgData name="Nina Hoppmann" userId="abf8e773-6d5e-46f4-a212-b7a3b8035d84" providerId="ADAL" clId="{2B6E4519-E1BA-45A7-AECA-8BE057CDE14C}" dt="2022-11-22T13:57:13.276" v="672" actId="14100"/>
          <ac:spMkLst>
            <pc:docMk/>
            <pc:sldMk cId="767025561" sldId="731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590655301" sldId="851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4108799601" sldId="860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846994593" sldId="863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62262291" sldId="865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1584946527" sldId="866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2137748978" sldId="867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1248903916" sldId="868"/>
        </pc:sldMkLst>
      </pc:sldChg>
      <pc:sldChg chg="del">
        <pc:chgData name="Nina Hoppmann" userId="abf8e773-6d5e-46f4-a212-b7a3b8035d84" providerId="ADAL" clId="{2B6E4519-E1BA-45A7-AECA-8BE057CDE14C}" dt="2022-11-22T11:33:57.714" v="161" actId="47"/>
        <pc:sldMkLst>
          <pc:docMk/>
          <pc:sldMk cId="3281126774" sldId="870"/>
        </pc:sldMkLst>
      </pc:sldChg>
      <pc:sldChg chg="delSp modSp mod ord">
        <pc:chgData name="Nina Hoppmann" userId="abf8e773-6d5e-46f4-a212-b7a3b8035d84" providerId="ADAL" clId="{2B6E4519-E1BA-45A7-AECA-8BE057CDE14C}" dt="2022-11-30T06:49:23.408" v="2296" actId="20577"/>
        <pc:sldMkLst>
          <pc:docMk/>
          <pc:sldMk cId="561373734" sldId="871"/>
        </pc:sldMkLst>
        <pc:spChg chg="mod">
          <ac:chgData name="Nina Hoppmann" userId="abf8e773-6d5e-46f4-a212-b7a3b8035d84" providerId="ADAL" clId="{2B6E4519-E1BA-45A7-AECA-8BE057CDE14C}" dt="2022-11-30T06:18:03.711" v="2294" actId="6549"/>
          <ac:spMkLst>
            <pc:docMk/>
            <pc:sldMk cId="561373734" sldId="871"/>
            <ac:spMk id="5" creationId="{6A67270A-F200-98CD-A888-312BBF8B590B}"/>
          </ac:spMkLst>
        </pc:spChg>
        <pc:spChg chg="mod">
          <ac:chgData name="Nina Hoppmann" userId="abf8e773-6d5e-46f4-a212-b7a3b8035d84" providerId="ADAL" clId="{2B6E4519-E1BA-45A7-AECA-8BE057CDE14C}" dt="2022-11-30T06:49:23.408" v="2296" actId="20577"/>
          <ac:spMkLst>
            <pc:docMk/>
            <pc:sldMk cId="561373734" sldId="871"/>
            <ac:spMk id="8" creationId="{EE96FDCE-05E6-DF35-08A5-887F5090F6C6}"/>
          </ac:spMkLst>
        </pc:spChg>
        <pc:picChg chg="del">
          <ac:chgData name="Nina Hoppmann" userId="abf8e773-6d5e-46f4-a212-b7a3b8035d84" providerId="ADAL" clId="{2B6E4519-E1BA-45A7-AECA-8BE057CDE14C}" dt="2022-11-22T11:37:10.217" v="288" actId="478"/>
          <ac:picMkLst>
            <pc:docMk/>
            <pc:sldMk cId="561373734" sldId="871"/>
            <ac:picMk id="1026" creationId="{EE523992-6EFB-CE26-33BD-7E1BDD331176}"/>
          </ac:picMkLst>
        </pc:picChg>
      </pc:sldChg>
      <pc:sldChg chg="add del">
        <pc:chgData name="Nina Hoppmann" userId="abf8e773-6d5e-46f4-a212-b7a3b8035d84" providerId="ADAL" clId="{2B6E4519-E1BA-45A7-AECA-8BE057CDE14C}" dt="2022-11-22T11:33:44.485" v="156" actId="47"/>
        <pc:sldMkLst>
          <pc:docMk/>
          <pc:sldMk cId="1080304100" sldId="872"/>
        </pc:sldMkLst>
      </pc:sldChg>
      <pc:sldChg chg="modSp add mod">
        <pc:chgData name="Nina Hoppmann" userId="abf8e773-6d5e-46f4-a212-b7a3b8035d84" providerId="ADAL" clId="{2B6E4519-E1BA-45A7-AECA-8BE057CDE14C}" dt="2022-11-29T16:35:18.109" v="2244" actId="113"/>
        <pc:sldMkLst>
          <pc:docMk/>
          <pc:sldMk cId="2447601535" sldId="872"/>
        </pc:sldMkLst>
        <pc:spChg chg="mod">
          <ac:chgData name="Nina Hoppmann" userId="abf8e773-6d5e-46f4-a212-b7a3b8035d84" providerId="ADAL" clId="{2B6E4519-E1BA-45A7-AECA-8BE057CDE14C}" dt="2022-11-29T16:35:18.109" v="2244" actId="113"/>
          <ac:spMkLst>
            <pc:docMk/>
            <pc:sldMk cId="2447601535" sldId="872"/>
            <ac:spMk id="7" creationId="{3D78649E-5863-1284-4491-0FDEE7C91F80}"/>
          </ac:spMkLst>
        </pc:spChg>
      </pc:sldChg>
      <pc:sldChg chg="new add del">
        <pc:chgData name="Nina Hoppmann" userId="abf8e773-6d5e-46f4-a212-b7a3b8035d84" providerId="ADAL" clId="{2B6E4519-E1BA-45A7-AECA-8BE057CDE14C}" dt="2022-11-22T11:33:55.202" v="160" actId="680"/>
        <pc:sldMkLst>
          <pc:docMk/>
          <pc:sldMk cId="2945098594" sldId="872"/>
        </pc:sldMkLst>
      </pc:sldChg>
      <pc:sldChg chg="add del">
        <pc:chgData name="Nina Hoppmann" userId="abf8e773-6d5e-46f4-a212-b7a3b8035d84" providerId="ADAL" clId="{2B6E4519-E1BA-45A7-AECA-8BE057CDE14C}" dt="2022-11-28T08:16:43.352" v="1317" actId="47"/>
        <pc:sldMkLst>
          <pc:docMk/>
          <pc:sldMk cId="1092430063" sldId="873"/>
        </pc:sldMkLst>
      </pc:sldChg>
      <pc:sldChg chg="modSp add mod">
        <pc:chgData name="Nina Hoppmann" userId="abf8e773-6d5e-46f4-a212-b7a3b8035d84" providerId="ADAL" clId="{2B6E4519-E1BA-45A7-AECA-8BE057CDE14C}" dt="2022-11-28T08:22:18.803" v="1638" actId="20577"/>
        <pc:sldMkLst>
          <pc:docMk/>
          <pc:sldMk cId="1292903717" sldId="873"/>
        </pc:sldMkLst>
        <pc:spChg chg="mod">
          <ac:chgData name="Nina Hoppmann" userId="abf8e773-6d5e-46f4-a212-b7a3b8035d84" providerId="ADAL" clId="{2B6E4519-E1BA-45A7-AECA-8BE057CDE14C}" dt="2022-11-28T08:22:18.803" v="1638" actId="20577"/>
          <ac:spMkLst>
            <pc:docMk/>
            <pc:sldMk cId="1292903717" sldId="873"/>
            <ac:spMk id="8" creationId="{54BABEA5-12EB-8A47-B71D-9EC983F4869D}"/>
          </ac:spMkLst>
        </pc:spChg>
      </pc:sldChg>
      <pc:sldChg chg="addSp delSp modSp add mod">
        <pc:chgData name="Nina Hoppmann" userId="abf8e773-6d5e-46f4-a212-b7a3b8035d84" providerId="ADAL" clId="{2B6E4519-E1BA-45A7-AECA-8BE057CDE14C}" dt="2022-11-29T16:35:09.872" v="2242" actId="113"/>
        <pc:sldMkLst>
          <pc:docMk/>
          <pc:sldMk cId="214324435" sldId="874"/>
        </pc:sldMkLst>
        <pc:spChg chg="mod">
          <ac:chgData name="Nina Hoppmann" userId="abf8e773-6d5e-46f4-a212-b7a3b8035d84" providerId="ADAL" clId="{2B6E4519-E1BA-45A7-AECA-8BE057CDE14C}" dt="2022-11-29T16:35:09.872" v="2242" actId="113"/>
          <ac:spMkLst>
            <pc:docMk/>
            <pc:sldMk cId="214324435" sldId="874"/>
            <ac:spMk id="7" creationId="{3D78649E-5863-1284-4491-0FDEE7C91F80}"/>
          </ac:spMkLst>
        </pc:spChg>
        <pc:spChg chg="mod">
          <ac:chgData name="Nina Hoppmann" userId="abf8e773-6d5e-46f4-a212-b7a3b8035d84" providerId="ADAL" clId="{2B6E4519-E1BA-45A7-AECA-8BE057CDE14C}" dt="2022-11-28T13:13:23.282" v="1765" actId="1076"/>
          <ac:spMkLst>
            <pc:docMk/>
            <pc:sldMk cId="214324435" sldId="874"/>
            <ac:spMk id="10" creationId="{383684F2-1A6F-5AFC-0874-477932D22E06}"/>
          </ac:spMkLst>
        </pc:spChg>
        <pc:picChg chg="add mod">
          <ac:chgData name="Nina Hoppmann" userId="abf8e773-6d5e-46f4-a212-b7a3b8035d84" providerId="ADAL" clId="{2B6E4519-E1BA-45A7-AECA-8BE057CDE14C}" dt="2022-11-28T13:16:55.583" v="2089" actId="1036"/>
          <ac:picMkLst>
            <pc:docMk/>
            <pc:sldMk cId="214324435" sldId="874"/>
            <ac:picMk id="2" creationId="{72F3C727-187E-6CFE-45A1-7FF748107189}"/>
          </ac:picMkLst>
        </pc:picChg>
        <pc:picChg chg="del">
          <ac:chgData name="Nina Hoppmann" userId="abf8e773-6d5e-46f4-a212-b7a3b8035d84" providerId="ADAL" clId="{2B6E4519-E1BA-45A7-AECA-8BE057CDE14C}" dt="2022-11-28T13:13:09.029" v="1759" actId="478"/>
          <ac:picMkLst>
            <pc:docMk/>
            <pc:sldMk cId="214324435" sldId="874"/>
            <ac:picMk id="1026" creationId="{3BDAD55A-4D1E-D5F2-9B3F-1A1E902F1A1A}"/>
          </ac:picMkLst>
        </pc:picChg>
      </pc:sldChg>
      <pc:sldChg chg="addSp delSp modSp add mod">
        <pc:chgData name="Nina Hoppmann" userId="abf8e773-6d5e-46f4-a212-b7a3b8035d84" providerId="ADAL" clId="{2B6E4519-E1BA-45A7-AECA-8BE057CDE14C}" dt="2022-11-29T16:35:24.633" v="2245" actId="113"/>
        <pc:sldMkLst>
          <pc:docMk/>
          <pc:sldMk cId="4173954677" sldId="875"/>
        </pc:sldMkLst>
        <pc:spChg chg="add mod">
          <ac:chgData name="Nina Hoppmann" userId="abf8e773-6d5e-46f4-a212-b7a3b8035d84" providerId="ADAL" clId="{2B6E4519-E1BA-45A7-AECA-8BE057CDE14C}" dt="2022-11-29T16:35:24.633" v="2245" actId="113"/>
          <ac:spMkLst>
            <pc:docMk/>
            <pc:sldMk cId="4173954677" sldId="875"/>
            <ac:spMk id="2" creationId="{D4444588-BD5D-7F1B-FD6E-66B7DD81818A}"/>
          </ac:spMkLst>
        </pc:spChg>
        <pc:spChg chg="del">
          <ac:chgData name="Nina Hoppmann" userId="abf8e773-6d5e-46f4-a212-b7a3b8035d84" providerId="ADAL" clId="{2B6E4519-E1BA-45A7-AECA-8BE057CDE14C}" dt="2022-11-29T13:38:26.379" v="2097" actId="478"/>
          <ac:spMkLst>
            <pc:docMk/>
            <pc:sldMk cId="4173954677" sldId="875"/>
            <ac:spMk id="7" creationId="{3D78649E-5863-1284-4491-0FDEE7C91F80}"/>
          </ac:spMkLst>
        </pc:spChg>
        <pc:spChg chg="mod">
          <ac:chgData name="Nina Hoppmann" userId="abf8e773-6d5e-46f4-a212-b7a3b8035d84" providerId="ADAL" clId="{2B6E4519-E1BA-45A7-AECA-8BE057CDE14C}" dt="2022-11-29T13:39:12.214" v="2129" actId="20577"/>
          <ac:spMkLst>
            <pc:docMk/>
            <pc:sldMk cId="4173954677" sldId="875"/>
            <ac:spMk id="10" creationId="{383684F2-1A6F-5AFC-0874-477932D22E06}"/>
          </ac:spMkLst>
        </pc:spChg>
        <pc:picChg chg="add mod">
          <ac:chgData name="Nina Hoppmann" userId="abf8e773-6d5e-46f4-a212-b7a3b8035d84" providerId="ADAL" clId="{2B6E4519-E1BA-45A7-AECA-8BE057CDE14C}" dt="2022-11-29T13:40:05.561" v="2156" actId="1035"/>
          <ac:picMkLst>
            <pc:docMk/>
            <pc:sldMk cId="4173954677" sldId="875"/>
            <ac:picMk id="1026" creationId="{6F9A0214-7E0E-D50A-0881-447BF1C18FCB}"/>
          </ac:picMkLst>
        </pc:picChg>
      </pc:sldChg>
      <pc:sldChg chg="addSp delSp modSp add mod">
        <pc:chgData name="Nina Hoppmann" userId="abf8e773-6d5e-46f4-a212-b7a3b8035d84" providerId="ADAL" clId="{2B6E4519-E1BA-45A7-AECA-8BE057CDE14C}" dt="2022-11-29T16:34:50.605" v="2239" actId="14100"/>
        <pc:sldMkLst>
          <pc:docMk/>
          <pc:sldMk cId="2827064774" sldId="876"/>
        </pc:sldMkLst>
        <pc:spChg chg="mod">
          <ac:chgData name="Nina Hoppmann" userId="abf8e773-6d5e-46f4-a212-b7a3b8035d84" providerId="ADAL" clId="{2B6E4519-E1BA-45A7-AECA-8BE057CDE14C}" dt="2022-11-29T16:34:50.605" v="2239" actId="14100"/>
          <ac:spMkLst>
            <pc:docMk/>
            <pc:sldMk cId="2827064774" sldId="876"/>
            <ac:spMk id="2" creationId="{D4444588-BD5D-7F1B-FD6E-66B7DD81818A}"/>
          </ac:spMkLst>
        </pc:spChg>
        <pc:spChg chg="mod">
          <ac:chgData name="Nina Hoppmann" userId="abf8e773-6d5e-46f4-a212-b7a3b8035d84" providerId="ADAL" clId="{2B6E4519-E1BA-45A7-AECA-8BE057CDE14C}" dt="2022-11-29T16:33:39.796" v="2170" actId="27636"/>
          <ac:spMkLst>
            <pc:docMk/>
            <pc:sldMk cId="2827064774" sldId="876"/>
            <ac:spMk id="10" creationId="{383684F2-1A6F-5AFC-0874-477932D22E06}"/>
          </ac:spMkLst>
        </pc:spChg>
        <pc:picChg chg="add mod">
          <ac:chgData name="Nina Hoppmann" userId="abf8e773-6d5e-46f4-a212-b7a3b8035d84" providerId="ADAL" clId="{2B6E4519-E1BA-45A7-AECA-8BE057CDE14C}" dt="2022-11-29T16:34:47.836" v="2238" actId="1076"/>
          <ac:picMkLst>
            <pc:docMk/>
            <pc:sldMk cId="2827064774" sldId="876"/>
            <ac:picMk id="3" creationId="{9B349838-AEFF-6807-81E3-BF3775D2AE37}"/>
          </ac:picMkLst>
        </pc:picChg>
        <pc:picChg chg="del">
          <ac:chgData name="Nina Hoppmann" userId="abf8e773-6d5e-46f4-a212-b7a3b8035d84" providerId="ADAL" clId="{2B6E4519-E1BA-45A7-AECA-8BE057CDE14C}" dt="2022-11-29T16:33:23.227" v="2161" actId="478"/>
          <ac:picMkLst>
            <pc:docMk/>
            <pc:sldMk cId="2827064774" sldId="876"/>
            <ac:picMk id="1026" creationId="{6F9A0214-7E0E-D50A-0881-447BF1C18FCB}"/>
          </ac:picMkLst>
        </pc:picChg>
      </pc:sldChg>
      <pc:sldMasterChg chg="delSldLayout">
        <pc:chgData name="Nina Hoppmann" userId="abf8e773-6d5e-46f4-a212-b7a3b8035d84" providerId="ADAL" clId="{2B6E4519-E1BA-45A7-AECA-8BE057CDE14C}" dt="2022-11-22T11:33:57.714" v="161" actId="47"/>
        <pc:sldMasterMkLst>
          <pc:docMk/>
          <pc:sldMasterMk cId="586076171" sldId="2147483648"/>
        </pc:sldMasterMkLst>
        <pc:sldLayoutChg chg="del">
          <pc:chgData name="Nina Hoppmann" userId="abf8e773-6d5e-46f4-a212-b7a3b8035d84" providerId="ADAL" clId="{2B6E4519-E1BA-45A7-AECA-8BE057CDE14C}" dt="2022-11-22T11:33:57.714" v="161" actId="47"/>
          <pc:sldLayoutMkLst>
            <pc:docMk/>
            <pc:sldMasterMk cId="586076171" sldId="2147483648"/>
            <pc:sldLayoutMk cId="1481900808" sldId="2147483678"/>
          </pc:sldLayoutMkLst>
        </pc:sldLayoutChg>
      </pc:sldMasterChg>
      <pc:sldMasterChg chg="del delSldLayout">
        <pc:chgData name="Nina Hoppmann" userId="abf8e773-6d5e-46f4-a212-b7a3b8035d84" providerId="ADAL" clId="{2B6E4519-E1BA-45A7-AECA-8BE057CDE14C}" dt="2022-11-22T11:35:24.490" v="242" actId="47"/>
        <pc:sldMasterMkLst>
          <pc:docMk/>
          <pc:sldMasterMk cId="4115601027" sldId="2147483679"/>
        </pc:sldMasterMkLst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685396651" sldId="2147483680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6234757" sldId="2147483681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192979903" sldId="2147483682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523708264" sldId="2147483683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4240617246" sldId="2147483684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4006623829" sldId="2147483685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3309457702" sldId="2147483686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106791424" sldId="2147483687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46141560" sldId="2147483688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962023419" sldId="2147483689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3328866531" sldId="2147483690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1669277574" sldId="2147483691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2792428372" sldId="2147483692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1860519681" sldId="2147483693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1251039321" sldId="2147483694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3699084885" sldId="2147483695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1128449617" sldId="2147483696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3666472995" sldId="2147483697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1116120346" sldId="2147483698"/>
          </pc:sldLayoutMkLst>
        </pc:sldLayoutChg>
        <pc:sldLayoutChg chg="del">
          <pc:chgData name="Nina Hoppmann" userId="abf8e773-6d5e-46f4-a212-b7a3b8035d84" providerId="ADAL" clId="{2B6E4519-E1BA-45A7-AECA-8BE057CDE14C}" dt="2022-11-22T11:35:24.490" v="242" actId="47"/>
          <pc:sldLayoutMkLst>
            <pc:docMk/>
            <pc:sldMasterMk cId="4115601027" sldId="2147483679"/>
            <pc:sldLayoutMk cId="745141871" sldId="2147483699"/>
          </pc:sldLayoutMkLst>
        </pc:sldLayoutChg>
      </pc:sldMasterChg>
    </pc:docChg>
  </pc:docChgLst>
  <pc:docChgLst>
    <pc:chgData name="Nina Hoppmann" userId="abf8e773-6d5e-46f4-a212-b7a3b8035d84" providerId="ADAL" clId="{B4B24F75-54E8-42DB-A6D0-87BE54CE8934}"/>
    <pc:docChg chg="undo redo custSel addSld delSld modSld sldOrd modMainMaster">
      <pc:chgData name="Nina Hoppmann" userId="abf8e773-6d5e-46f4-a212-b7a3b8035d84" providerId="ADAL" clId="{B4B24F75-54E8-42DB-A6D0-87BE54CE8934}" dt="2022-11-09T07:05:30.517" v="1345" actId="27636"/>
      <pc:docMkLst>
        <pc:docMk/>
      </pc:docMkLst>
      <pc:sldChg chg="modSp mod">
        <pc:chgData name="Nina Hoppmann" userId="abf8e773-6d5e-46f4-a212-b7a3b8035d84" providerId="ADAL" clId="{B4B24F75-54E8-42DB-A6D0-87BE54CE8934}" dt="2022-11-09T06:40:06.975" v="1308" actId="1036"/>
        <pc:sldMkLst>
          <pc:docMk/>
          <pc:sldMk cId="1080304100" sldId="258"/>
        </pc:sldMkLst>
        <pc:spChg chg="mod">
          <ac:chgData name="Nina Hoppmann" userId="abf8e773-6d5e-46f4-a212-b7a3b8035d84" providerId="ADAL" clId="{B4B24F75-54E8-42DB-A6D0-87BE54CE8934}" dt="2022-11-09T06:40:06.975" v="1308" actId="1036"/>
          <ac:spMkLst>
            <pc:docMk/>
            <pc:sldMk cId="1080304100" sldId="258"/>
            <ac:spMk id="8" creationId="{54BABEA5-12EB-8A47-B71D-9EC983F4869D}"/>
          </ac:spMkLst>
        </pc:spChg>
      </pc:sldChg>
      <pc:sldChg chg="add del">
        <pc:chgData name="Nina Hoppmann" userId="abf8e773-6d5e-46f4-a212-b7a3b8035d84" providerId="ADAL" clId="{B4B24F75-54E8-42DB-A6D0-87BE54CE8934}" dt="2022-11-09T06:57:10.554" v="1333"/>
        <pc:sldMkLst>
          <pc:docMk/>
          <pc:sldMk cId="1058563292" sldId="266"/>
        </pc:sldMkLst>
      </pc:sldChg>
      <pc:sldChg chg="addSp modSp mod">
        <pc:chgData name="Nina Hoppmann" userId="abf8e773-6d5e-46f4-a212-b7a3b8035d84" providerId="ADAL" clId="{B4B24F75-54E8-42DB-A6D0-87BE54CE8934}" dt="2022-11-04T12:08:56.744" v="1029"/>
        <pc:sldMkLst>
          <pc:docMk/>
          <pc:sldMk cId="1528701563" sldId="268"/>
        </pc:sldMkLst>
        <pc:spChg chg="mod">
          <ac:chgData name="Nina Hoppmann" userId="abf8e773-6d5e-46f4-a212-b7a3b8035d84" providerId="ADAL" clId="{B4B24F75-54E8-42DB-A6D0-87BE54CE8934}" dt="2022-11-04T12:07:18.724" v="996" actId="20577"/>
          <ac:spMkLst>
            <pc:docMk/>
            <pc:sldMk cId="1528701563" sldId="268"/>
            <ac:spMk id="4" creationId="{51378AAB-87B3-D04B-8DA3-EC3BCC2DC6D1}"/>
          </ac:spMkLst>
        </pc:spChg>
        <pc:spChg chg="add mod">
          <ac:chgData name="Nina Hoppmann" userId="abf8e773-6d5e-46f4-a212-b7a3b8035d84" providerId="ADAL" clId="{B4B24F75-54E8-42DB-A6D0-87BE54CE8934}" dt="2022-11-04T12:08:56.744" v="1029"/>
          <ac:spMkLst>
            <pc:docMk/>
            <pc:sldMk cId="1528701563" sldId="268"/>
            <ac:spMk id="5" creationId="{4FA34051-A45D-4652-5CE4-8E9D6C61F647}"/>
          </ac:spMkLst>
        </pc:spChg>
      </pc:sldChg>
      <pc:sldChg chg="addSp modSp mod">
        <pc:chgData name="Nina Hoppmann" userId="abf8e773-6d5e-46f4-a212-b7a3b8035d84" providerId="ADAL" clId="{B4B24F75-54E8-42DB-A6D0-87BE54CE8934}" dt="2022-11-09T07:05:30.517" v="1345" actId="27636"/>
        <pc:sldMkLst>
          <pc:docMk/>
          <pc:sldMk cId="2389805140" sldId="278"/>
        </pc:sldMkLst>
        <pc:spChg chg="add mod">
          <ac:chgData name="Nina Hoppmann" userId="abf8e773-6d5e-46f4-a212-b7a3b8035d84" providerId="ADAL" clId="{B4B24F75-54E8-42DB-A6D0-87BE54CE8934}" dt="2022-11-04T12:09:07.251" v="1035"/>
          <ac:spMkLst>
            <pc:docMk/>
            <pc:sldMk cId="2389805140" sldId="278"/>
            <ac:spMk id="3" creationId="{DB93D9A7-2077-F5FF-D740-09CC5E5F921E}"/>
          </ac:spMkLst>
        </pc:spChg>
        <pc:spChg chg="mod">
          <ac:chgData name="Nina Hoppmann" userId="abf8e773-6d5e-46f4-a212-b7a3b8035d84" providerId="ADAL" clId="{B4B24F75-54E8-42DB-A6D0-87BE54CE8934}" dt="2022-11-09T07:05:30.517" v="1345" actId="27636"/>
          <ac:spMkLst>
            <pc:docMk/>
            <pc:sldMk cId="2389805140" sldId="278"/>
            <ac:spMk id="8" creationId="{DB577497-791C-59C9-E14D-4119F092368D}"/>
          </ac:spMkLst>
        </pc:spChg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3750520106" sldId="282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1369163907" sldId="284"/>
        </pc:sldMkLst>
      </pc:sldChg>
      <pc:sldChg chg="add del">
        <pc:chgData name="Nina Hoppmann" userId="abf8e773-6d5e-46f4-a212-b7a3b8035d84" providerId="ADAL" clId="{B4B24F75-54E8-42DB-A6D0-87BE54CE8934}" dt="2022-11-09T06:57:10.554" v="1333"/>
        <pc:sldMkLst>
          <pc:docMk/>
          <pc:sldMk cId="4273619315" sldId="284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2339102485" sldId="288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2527945237" sldId="289"/>
        </pc:sldMkLst>
      </pc:sldChg>
      <pc:sldChg chg="add del">
        <pc:chgData name="Nina Hoppmann" userId="abf8e773-6d5e-46f4-a212-b7a3b8035d84" providerId="ADAL" clId="{B4B24F75-54E8-42DB-A6D0-87BE54CE8934}" dt="2022-11-09T06:57:10.554" v="1333"/>
        <pc:sldMkLst>
          <pc:docMk/>
          <pc:sldMk cId="3669689208" sldId="290"/>
        </pc:sldMkLst>
      </pc:sldChg>
      <pc:sldChg chg="addSp modSp">
        <pc:chgData name="Nina Hoppmann" userId="abf8e773-6d5e-46f4-a212-b7a3b8035d84" providerId="ADAL" clId="{B4B24F75-54E8-42DB-A6D0-87BE54CE8934}" dt="2022-11-04T12:09:08.879" v="1036"/>
        <pc:sldMkLst>
          <pc:docMk/>
          <pc:sldMk cId="2239460061" sldId="291"/>
        </pc:sldMkLst>
        <pc:spChg chg="add mod">
          <ac:chgData name="Nina Hoppmann" userId="abf8e773-6d5e-46f4-a212-b7a3b8035d84" providerId="ADAL" clId="{B4B24F75-54E8-42DB-A6D0-87BE54CE8934}" dt="2022-11-04T12:09:08.879" v="1036"/>
          <ac:spMkLst>
            <pc:docMk/>
            <pc:sldMk cId="2239460061" sldId="291"/>
            <ac:spMk id="3" creationId="{80FA0F3D-DC7D-7F70-0683-FB488918E6CE}"/>
          </ac:spMkLst>
        </pc:spChg>
      </pc:sldChg>
      <pc:sldChg chg="add del">
        <pc:chgData name="Nina Hoppmann" userId="abf8e773-6d5e-46f4-a212-b7a3b8035d84" providerId="ADAL" clId="{B4B24F75-54E8-42DB-A6D0-87BE54CE8934}" dt="2022-11-09T06:57:10.554" v="1333"/>
        <pc:sldMkLst>
          <pc:docMk/>
          <pc:sldMk cId="3283554924" sldId="292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3446704299" sldId="292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2173994682" sldId="293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547209217" sldId="294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3010250653" sldId="295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1194871598" sldId="296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3022376256" sldId="299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538191331" sldId="301"/>
        </pc:sldMkLst>
      </pc:sldChg>
      <pc:sldChg chg="addSp modSp mod">
        <pc:chgData name="Nina Hoppmann" userId="abf8e773-6d5e-46f4-a212-b7a3b8035d84" providerId="ADAL" clId="{B4B24F75-54E8-42DB-A6D0-87BE54CE8934}" dt="2022-11-09T06:39:24.982" v="1296" actId="27636"/>
        <pc:sldMkLst>
          <pc:docMk/>
          <pc:sldMk cId="2416609646" sldId="303"/>
        </pc:sldMkLst>
        <pc:spChg chg="mod">
          <ac:chgData name="Nina Hoppmann" userId="abf8e773-6d5e-46f4-a212-b7a3b8035d84" providerId="ADAL" clId="{B4B24F75-54E8-42DB-A6D0-87BE54CE8934}" dt="2022-11-09T06:39:24.982" v="1296" actId="27636"/>
          <ac:spMkLst>
            <pc:docMk/>
            <pc:sldMk cId="2416609646" sldId="303"/>
            <ac:spMk id="3" creationId="{CC31523A-CB58-D14D-9115-7E9F7D66F22F}"/>
          </ac:spMkLst>
        </pc:spChg>
        <pc:spChg chg="add mod">
          <ac:chgData name="Nina Hoppmann" userId="abf8e773-6d5e-46f4-a212-b7a3b8035d84" providerId="ADAL" clId="{B4B24F75-54E8-42DB-A6D0-87BE54CE8934}" dt="2022-11-04T12:08:54.184" v="1028" actId="1038"/>
          <ac:spMkLst>
            <pc:docMk/>
            <pc:sldMk cId="2416609646" sldId="303"/>
            <ac:spMk id="4" creationId="{963DD30A-AE67-B087-458A-AEE350BD0DF3}"/>
          </ac:spMkLst>
        </pc:spChg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2935624560" sldId="304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2865435363" sldId="305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3842175523" sldId="306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2524258780" sldId="307"/>
        </pc:sldMkLst>
      </pc:sldChg>
      <pc:sldChg chg="modSp mod">
        <pc:chgData name="Nina Hoppmann" userId="abf8e773-6d5e-46f4-a212-b7a3b8035d84" providerId="ADAL" clId="{B4B24F75-54E8-42DB-A6D0-87BE54CE8934}" dt="2022-11-03T10:00:40.323" v="837" actId="1035"/>
        <pc:sldMkLst>
          <pc:docMk/>
          <pc:sldMk cId="407493488" sldId="310"/>
        </pc:sldMkLst>
        <pc:spChg chg="mod">
          <ac:chgData name="Nina Hoppmann" userId="abf8e773-6d5e-46f4-a212-b7a3b8035d84" providerId="ADAL" clId="{B4B24F75-54E8-42DB-A6D0-87BE54CE8934}" dt="2022-11-03T10:00:40.323" v="837" actId="1035"/>
          <ac:spMkLst>
            <pc:docMk/>
            <pc:sldMk cId="407493488" sldId="310"/>
            <ac:spMk id="8" creationId="{54BABEA5-12EB-8A47-B71D-9EC983F4869D}"/>
          </ac:spMkLst>
        </pc:spChg>
      </pc:sldChg>
      <pc:sldChg chg="modSp mod">
        <pc:chgData name="Nina Hoppmann" userId="abf8e773-6d5e-46f4-a212-b7a3b8035d84" providerId="ADAL" clId="{B4B24F75-54E8-42DB-A6D0-87BE54CE8934}" dt="2022-11-09T06:52:07.485" v="1330" actId="1076"/>
        <pc:sldMkLst>
          <pc:docMk/>
          <pc:sldMk cId="3237942113" sldId="314"/>
        </pc:sldMkLst>
        <pc:spChg chg="mod">
          <ac:chgData name="Nina Hoppmann" userId="abf8e773-6d5e-46f4-a212-b7a3b8035d84" providerId="ADAL" clId="{B4B24F75-54E8-42DB-A6D0-87BE54CE8934}" dt="2022-11-09T06:52:07.485" v="1330" actId="1076"/>
          <ac:spMkLst>
            <pc:docMk/>
            <pc:sldMk cId="3237942113" sldId="314"/>
            <ac:spMk id="8" creationId="{54BABEA5-12EB-8A47-B71D-9EC983F4869D}"/>
          </ac:spMkLst>
        </pc:spChg>
      </pc:sldChg>
      <pc:sldChg chg="addSp delSp modSp mod">
        <pc:chgData name="Nina Hoppmann" userId="abf8e773-6d5e-46f4-a212-b7a3b8035d84" providerId="ADAL" clId="{B4B24F75-54E8-42DB-A6D0-87BE54CE8934}" dt="2022-11-02T09:33:31.938" v="3" actId="962"/>
        <pc:sldMkLst>
          <pc:docMk/>
          <pc:sldMk cId="2887527906" sldId="565"/>
        </pc:sldMkLst>
        <pc:picChg chg="del">
          <ac:chgData name="Nina Hoppmann" userId="abf8e773-6d5e-46f4-a212-b7a3b8035d84" providerId="ADAL" clId="{B4B24F75-54E8-42DB-A6D0-87BE54CE8934}" dt="2022-11-02T09:33:24.379" v="0" actId="478"/>
          <ac:picMkLst>
            <pc:docMk/>
            <pc:sldMk cId="2887527906" sldId="565"/>
            <ac:picMk id="4" creationId="{1CE609A9-40C8-36D2-2AED-92C5D020F655}"/>
          </ac:picMkLst>
        </pc:picChg>
        <pc:picChg chg="add mod">
          <ac:chgData name="Nina Hoppmann" userId="abf8e773-6d5e-46f4-a212-b7a3b8035d84" providerId="ADAL" clId="{B4B24F75-54E8-42DB-A6D0-87BE54CE8934}" dt="2022-11-02T09:33:31.938" v="3" actId="962"/>
          <ac:picMkLst>
            <pc:docMk/>
            <pc:sldMk cId="2887527906" sldId="565"/>
            <ac:picMk id="5" creationId="{4932D8B5-8405-F7EA-DEF3-2F9B8E9D251A}"/>
          </ac:picMkLst>
        </pc:picChg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581925752" sldId="699"/>
        </pc:sldMkLst>
      </pc:sldChg>
      <pc:sldChg chg="del">
        <pc:chgData name="Nina Hoppmann" userId="abf8e773-6d5e-46f4-a212-b7a3b8035d84" providerId="ADAL" clId="{B4B24F75-54E8-42DB-A6D0-87BE54CE8934}" dt="2022-11-02T09:39:23.493" v="79" actId="47"/>
        <pc:sldMkLst>
          <pc:docMk/>
          <pc:sldMk cId="1315005125" sldId="702"/>
        </pc:sldMkLst>
      </pc:sldChg>
      <pc:sldChg chg="del">
        <pc:chgData name="Nina Hoppmann" userId="abf8e773-6d5e-46f4-a212-b7a3b8035d84" providerId="ADAL" clId="{B4B24F75-54E8-42DB-A6D0-87BE54CE8934}" dt="2022-11-02T09:39:23.493" v="79" actId="47"/>
        <pc:sldMkLst>
          <pc:docMk/>
          <pc:sldMk cId="1746957826" sldId="705"/>
        </pc:sldMkLst>
      </pc:sldChg>
      <pc:sldChg chg="modSp mod">
        <pc:chgData name="Nina Hoppmann" userId="abf8e773-6d5e-46f4-a212-b7a3b8035d84" providerId="ADAL" clId="{B4B24F75-54E8-42DB-A6D0-87BE54CE8934}" dt="2022-11-02T09:42:31.834" v="129" actId="20577"/>
        <pc:sldMkLst>
          <pc:docMk/>
          <pc:sldMk cId="3877622475" sldId="706"/>
        </pc:sldMkLst>
        <pc:spChg chg="mod">
          <ac:chgData name="Nina Hoppmann" userId="abf8e773-6d5e-46f4-a212-b7a3b8035d84" providerId="ADAL" clId="{B4B24F75-54E8-42DB-A6D0-87BE54CE8934}" dt="2022-11-02T09:42:31.834" v="129" actId="20577"/>
          <ac:spMkLst>
            <pc:docMk/>
            <pc:sldMk cId="3877622475" sldId="706"/>
            <ac:spMk id="8" creationId="{54BABEA5-12EB-8A47-B71D-9EC983F4869D}"/>
          </ac:spMkLst>
        </pc:spChg>
      </pc:sldChg>
      <pc:sldChg chg="del">
        <pc:chgData name="Nina Hoppmann" userId="abf8e773-6d5e-46f4-a212-b7a3b8035d84" providerId="ADAL" clId="{B4B24F75-54E8-42DB-A6D0-87BE54CE8934}" dt="2022-11-02T09:39:23.493" v="79" actId="47"/>
        <pc:sldMkLst>
          <pc:docMk/>
          <pc:sldMk cId="2329120347" sldId="707"/>
        </pc:sldMkLst>
      </pc:sldChg>
      <pc:sldChg chg="del">
        <pc:chgData name="Nina Hoppmann" userId="abf8e773-6d5e-46f4-a212-b7a3b8035d84" providerId="ADAL" clId="{B4B24F75-54E8-42DB-A6D0-87BE54CE8934}" dt="2022-11-02T09:44:36.481" v="188" actId="47"/>
        <pc:sldMkLst>
          <pc:docMk/>
          <pc:sldMk cId="1669051618" sldId="709"/>
        </pc:sldMkLst>
      </pc:sldChg>
      <pc:sldChg chg="del">
        <pc:chgData name="Nina Hoppmann" userId="abf8e773-6d5e-46f4-a212-b7a3b8035d84" providerId="ADAL" clId="{B4B24F75-54E8-42DB-A6D0-87BE54CE8934}" dt="2022-11-02T09:44:32.283" v="187" actId="47"/>
        <pc:sldMkLst>
          <pc:docMk/>
          <pc:sldMk cId="2717318816" sldId="715"/>
        </pc:sldMkLst>
      </pc:sldChg>
      <pc:sldChg chg="addSp modSp mod">
        <pc:chgData name="Nina Hoppmann" userId="abf8e773-6d5e-46f4-a212-b7a3b8035d84" providerId="ADAL" clId="{B4B24F75-54E8-42DB-A6D0-87BE54CE8934}" dt="2022-11-04T12:09:03.299" v="1032"/>
        <pc:sldMkLst>
          <pc:docMk/>
          <pc:sldMk cId="2753042607" sldId="718"/>
        </pc:sldMkLst>
        <pc:spChg chg="add mod">
          <ac:chgData name="Nina Hoppmann" userId="abf8e773-6d5e-46f4-a212-b7a3b8035d84" providerId="ADAL" clId="{B4B24F75-54E8-42DB-A6D0-87BE54CE8934}" dt="2022-11-04T12:09:03.299" v="1032"/>
          <ac:spMkLst>
            <pc:docMk/>
            <pc:sldMk cId="2753042607" sldId="718"/>
            <ac:spMk id="2" creationId="{1EFFA96F-98DB-758A-3A51-B561366C1AE2}"/>
          </ac:spMkLst>
        </pc:spChg>
        <pc:spChg chg="mod">
          <ac:chgData name="Nina Hoppmann" userId="abf8e773-6d5e-46f4-a212-b7a3b8035d84" providerId="ADAL" clId="{B4B24F75-54E8-42DB-A6D0-87BE54CE8934}" dt="2022-11-02T09:52:13.905" v="401" actId="14100"/>
          <ac:spMkLst>
            <pc:docMk/>
            <pc:sldMk cId="2753042607" sldId="718"/>
            <ac:spMk id="5" creationId="{6A67270A-F200-98CD-A888-312BBF8B590B}"/>
          </ac:spMkLst>
        </pc:spChg>
        <pc:spChg chg="mod">
          <ac:chgData name="Nina Hoppmann" userId="abf8e773-6d5e-46f4-a212-b7a3b8035d84" providerId="ADAL" clId="{B4B24F75-54E8-42DB-A6D0-87BE54CE8934}" dt="2022-11-02T09:45:14.371" v="199" actId="27636"/>
          <ac:spMkLst>
            <pc:docMk/>
            <pc:sldMk cId="2753042607" sldId="718"/>
            <ac:spMk id="8" creationId="{EE96FDCE-05E6-DF35-08A5-887F5090F6C6}"/>
          </ac:spMkLst>
        </pc:spChg>
        <pc:picChg chg="add mod">
          <ac:chgData name="Nina Hoppmann" userId="abf8e773-6d5e-46f4-a212-b7a3b8035d84" providerId="ADAL" clId="{B4B24F75-54E8-42DB-A6D0-87BE54CE8934}" dt="2022-11-02T09:52:23.641" v="420" actId="1035"/>
          <ac:picMkLst>
            <pc:docMk/>
            <pc:sldMk cId="2753042607" sldId="718"/>
            <ac:picMk id="3" creationId="{52364DDB-BD84-3161-2149-0C977916DBC3}"/>
          </ac:picMkLst>
        </pc:picChg>
      </pc:sldChg>
      <pc:sldChg chg="del">
        <pc:chgData name="Nina Hoppmann" userId="abf8e773-6d5e-46f4-a212-b7a3b8035d84" providerId="ADAL" clId="{B4B24F75-54E8-42DB-A6D0-87BE54CE8934}" dt="2022-11-02T09:44:36.481" v="188" actId="47"/>
        <pc:sldMkLst>
          <pc:docMk/>
          <pc:sldMk cId="1110307077" sldId="719"/>
        </pc:sldMkLst>
      </pc:sldChg>
      <pc:sldChg chg="del">
        <pc:chgData name="Nina Hoppmann" userId="abf8e773-6d5e-46f4-a212-b7a3b8035d84" providerId="ADAL" clId="{B4B24F75-54E8-42DB-A6D0-87BE54CE8934}" dt="2022-11-02T09:44:36.481" v="188" actId="47"/>
        <pc:sldMkLst>
          <pc:docMk/>
          <pc:sldMk cId="3901654827" sldId="722"/>
        </pc:sldMkLst>
      </pc:sldChg>
      <pc:sldChg chg="del">
        <pc:chgData name="Nina Hoppmann" userId="abf8e773-6d5e-46f4-a212-b7a3b8035d84" providerId="ADAL" clId="{B4B24F75-54E8-42DB-A6D0-87BE54CE8934}" dt="2022-11-02T09:39:50.423" v="86" actId="47"/>
        <pc:sldMkLst>
          <pc:docMk/>
          <pc:sldMk cId="132591479" sldId="724"/>
        </pc:sldMkLst>
      </pc:sldChg>
      <pc:sldChg chg="addSp delSp modSp mod modShow">
        <pc:chgData name="Nina Hoppmann" userId="abf8e773-6d5e-46f4-a212-b7a3b8035d84" providerId="ADAL" clId="{B4B24F75-54E8-42DB-A6D0-87BE54CE8934}" dt="2022-11-09T06:58:37.487" v="1337" actId="729"/>
        <pc:sldMkLst>
          <pc:docMk/>
          <pc:sldMk cId="156440900" sldId="725"/>
        </pc:sldMkLst>
        <pc:spChg chg="add mod">
          <ac:chgData name="Nina Hoppmann" userId="abf8e773-6d5e-46f4-a212-b7a3b8035d84" providerId="ADAL" clId="{B4B24F75-54E8-42DB-A6D0-87BE54CE8934}" dt="2022-11-04T12:08:58.581" v="1030"/>
          <ac:spMkLst>
            <pc:docMk/>
            <pc:sldMk cId="156440900" sldId="725"/>
            <ac:spMk id="2" creationId="{F7687393-D234-C25B-8247-DB5DFB772A74}"/>
          </ac:spMkLst>
        </pc:spChg>
        <pc:spChg chg="del">
          <ac:chgData name="Nina Hoppmann" userId="abf8e773-6d5e-46f4-a212-b7a3b8035d84" providerId="ADAL" clId="{B4B24F75-54E8-42DB-A6D0-87BE54CE8934}" dt="2022-11-02T09:39:32.227" v="82" actId="478"/>
          <ac:spMkLst>
            <pc:docMk/>
            <pc:sldMk cId="156440900" sldId="725"/>
            <ac:spMk id="7" creationId="{3D78649E-5863-1284-4491-0FDEE7C91F80}"/>
          </ac:spMkLst>
        </pc:spChg>
        <pc:spChg chg="del">
          <ac:chgData name="Nina Hoppmann" userId="abf8e773-6d5e-46f4-a212-b7a3b8035d84" providerId="ADAL" clId="{B4B24F75-54E8-42DB-A6D0-87BE54CE8934}" dt="2022-11-02T09:39:30.756" v="81" actId="478"/>
          <ac:spMkLst>
            <pc:docMk/>
            <pc:sldMk cId="156440900" sldId="725"/>
            <ac:spMk id="10" creationId="{383684F2-1A6F-5AFC-0874-477932D22E06}"/>
          </ac:spMkLst>
        </pc:spChg>
        <pc:picChg chg="del">
          <ac:chgData name="Nina Hoppmann" userId="abf8e773-6d5e-46f4-a212-b7a3b8035d84" providerId="ADAL" clId="{B4B24F75-54E8-42DB-A6D0-87BE54CE8934}" dt="2022-11-02T09:39:29.313" v="80" actId="478"/>
          <ac:picMkLst>
            <pc:docMk/>
            <pc:sldMk cId="156440900" sldId="725"/>
            <ac:picMk id="3" creationId="{433CF117-6EF5-3D8C-752E-ED9CC1DB58B7}"/>
          </ac:picMkLst>
        </pc:picChg>
        <pc:picChg chg="add mod">
          <ac:chgData name="Nina Hoppmann" userId="abf8e773-6d5e-46f4-a212-b7a3b8035d84" providerId="ADAL" clId="{B4B24F75-54E8-42DB-A6D0-87BE54CE8934}" dt="2022-11-02T09:39:39.759" v="85" actId="1076"/>
          <ac:picMkLst>
            <pc:docMk/>
            <pc:sldMk cId="156440900" sldId="725"/>
            <ac:picMk id="1026" creationId="{2D901A00-6504-EC2E-1DD4-1BC2DD49D03C}"/>
          </ac:picMkLst>
        </pc:picChg>
      </pc:sldChg>
      <pc:sldChg chg="addSp delSp modSp add mod ord modShow">
        <pc:chgData name="Nina Hoppmann" userId="abf8e773-6d5e-46f4-a212-b7a3b8035d84" providerId="ADAL" clId="{B4B24F75-54E8-42DB-A6D0-87BE54CE8934}" dt="2022-11-09T06:58:29.826" v="1336" actId="729"/>
        <pc:sldMkLst>
          <pc:docMk/>
          <pc:sldMk cId="2303445841" sldId="726"/>
        </pc:sldMkLst>
        <pc:spChg chg="add mod">
          <ac:chgData name="Nina Hoppmann" userId="abf8e773-6d5e-46f4-a212-b7a3b8035d84" providerId="ADAL" clId="{B4B24F75-54E8-42DB-A6D0-87BE54CE8934}" dt="2022-11-04T12:09:00.069" v="1031"/>
          <ac:spMkLst>
            <pc:docMk/>
            <pc:sldMk cId="2303445841" sldId="726"/>
            <ac:spMk id="2" creationId="{55F7B71C-244E-AFB5-DC3F-2C382299D114}"/>
          </ac:spMkLst>
        </pc:spChg>
        <pc:spChg chg="mod">
          <ac:chgData name="Nina Hoppmann" userId="abf8e773-6d5e-46f4-a212-b7a3b8035d84" providerId="ADAL" clId="{B4B24F75-54E8-42DB-A6D0-87BE54CE8934}" dt="2022-11-02T09:41:33.171" v="114" actId="14100"/>
          <ac:spMkLst>
            <pc:docMk/>
            <pc:sldMk cId="2303445841" sldId="726"/>
            <ac:spMk id="5" creationId="{6A67270A-F200-98CD-A888-312BBF8B590B}"/>
          </ac:spMkLst>
        </pc:spChg>
        <pc:spChg chg="mod">
          <ac:chgData name="Nina Hoppmann" userId="abf8e773-6d5e-46f4-a212-b7a3b8035d84" providerId="ADAL" clId="{B4B24F75-54E8-42DB-A6D0-87BE54CE8934}" dt="2022-11-02T09:40:14.787" v="92" actId="20577"/>
          <ac:spMkLst>
            <pc:docMk/>
            <pc:sldMk cId="2303445841" sldId="726"/>
            <ac:spMk id="8" creationId="{EE96FDCE-05E6-DF35-08A5-887F5090F6C6}"/>
          </ac:spMkLst>
        </pc:spChg>
        <pc:picChg chg="del">
          <ac:chgData name="Nina Hoppmann" userId="abf8e773-6d5e-46f4-a212-b7a3b8035d84" providerId="ADAL" clId="{B4B24F75-54E8-42DB-A6D0-87BE54CE8934}" dt="2022-11-02T09:40:15.546" v="93" actId="478"/>
          <ac:picMkLst>
            <pc:docMk/>
            <pc:sldMk cId="2303445841" sldId="726"/>
            <ac:picMk id="7" creationId="{4BF6C8CC-B867-89FB-F26B-F76D042D699F}"/>
          </ac:picMkLst>
        </pc:picChg>
        <pc:picChg chg="add mod">
          <ac:chgData name="Nina Hoppmann" userId="abf8e773-6d5e-46f4-a212-b7a3b8035d84" providerId="ADAL" clId="{B4B24F75-54E8-42DB-A6D0-87BE54CE8934}" dt="2022-11-02T09:41:37.033" v="115" actId="1076"/>
          <ac:picMkLst>
            <pc:docMk/>
            <pc:sldMk cId="2303445841" sldId="726"/>
            <ac:picMk id="2050" creationId="{686D6C9B-CC44-DCC8-A309-C95C1AA429C7}"/>
          </ac:picMkLst>
        </pc:picChg>
      </pc:sldChg>
      <pc:sldChg chg="addSp delSp modSp add mod">
        <pc:chgData name="Nina Hoppmann" userId="abf8e773-6d5e-46f4-a212-b7a3b8035d84" providerId="ADAL" clId="{B4B24F75-54E8-42DB-A6D0-87BE54CE8934}" dt="2022-11-09T06:46:40.543" v="1323" actId="313"/>
        <pc:sldMkLst>
          <pc:docMk/>
          <pc:sldMk cId="2151149082" sldId="727"/>
        </pc:sldMkLst>
        <pc:spChg chg="add mod">
          <ac:chgData name="Nina Hoppmann" userId="abf8e773-6d5e-46f4-a212-b7a3b8035d84" providerId="ADAL" clId="{B4B24F75-54E8-42DB-A6D0-87BE54CE8934}" dt="2022-11-04T12:09:04.425" v="1033"/>
          <ac:spMkLst>
            <pc:docMk/>
            <pc:sldMk cId="2151149082" sldId="727"/>
            <ac:spMk id="2" creationId="{3BC239B1-ADB7-AD87-ABD7-562FB8F282CC}"/>
          </ac:spMkLst>
        </pc:spChg>
        <pc:spChg chg="mod">
          <ac:chgData name="Nina Hoppmann" userId="abf8e773-6d5e-46f4-a212-b7a3b8035d84" providerId="ADAL" clId="{B4B24F75-54E8-42DB-A6D0-87BE54CE8934}" dt="2022-11-09T06:46:40.543" v="1323" actId="313"/>
          <ac:spMkLst>
            <pc:docMk/>
            <pc:sldMk cId="2151149082" sldId="727"/>
            <ac:spMk id="5" creationId="{6A67270A-F200-98CD-A888-312BBF8B590B}"/>
          </ac:spMkLst>
        </pc:spChg>
        <pc:spChg chg="mod">
          <ac:chgData name="Nina Hoppmann" userId="abf8e773-6d5e-46f4-a212-b7a3b8035d84" providerId="ADAL" clId="{B4B24F75-54E8-42DB-A6D0-87BE54CE8934}" dt="2022-11-03T08:19:06.184" v="451" actId="20577"/>
          <ac:spMkLst>
            <pc:docMk/>
            <pc:sldMk cId="2151149082" sldId="727"/>
            <ac:spMk id="8" creationId="{EE96FDCE-05E6-DF35-08A5-887F5090F6C6}"/>
          </ac:spMkLst>
        </pc:spChg>
        <pc:picChg chg="del">
          <ac:chgData name="Nina Hoppmann" userId="abf8e773-6d5e-46f4-a212-b7a3b8035d84" providerId="ADAL" clId="{B4B24F75-54E8-42DB-A6D0-87BE54CE8934}" dt="2022-11-02T09:52:38.537" v="428" actId="478"/>
          <ac:picMkLst>
            <pc:docMk/>
            <pc:sldMk cId="2151149082" sldId="727"/>
            <ac:picMk id="3" creationId="{52364DDB-BD84-3161-2149-0C977916DBC3}"/>
          </ac:picMkLst>
        </pc:picChg>
      </pc:sldChg>
      <pc:sldChg chg="addSp modSp add mod">
        <pc:chgData name="Nina Hoppmann" userId="abf8e773-6d5e-46f4-a212-b7a3b8035d84" providerId="ADAL" clId="{B4B24F75-54E8-42DB-A6D0-87BE54CE8934}" dt="2022-11-04T12:09:05.809" v="1034"/>
        <pc:sldMkLst>
          <pc:docMk/>
          <pc:sldMk cId="2338276879" sldId="728"/>
        </pc:sldMkLst>
        <pc:spChg chg="add mod">
          <ac:chgData name="Nina Hoppmann" userId="abf8e773-6d5e-46f4-a212-b7a3b8035d84" providerId="ADAL" clId="{B4B24F75-54E8-42DB-A6D0-87BE54CE8934}" dt="2022-11-04T12:09:05.809" v="1034"/>
          <ac:spMkLst>
            <pc:docMk/>
            <pc:sldMk cId="2338276879" sldId="728"/>
            <ac:spMk id="2" creationId="{AD7333D9-E28F-0184-81E9-96F79FA4FD56}"/>
          </ac:spMkLst>
        </pc:spChg>
        <pc:spChg chg="mod">
          <ac:chgData name="Nina Hoppmann" userId="abf8e773-6d5e-46f4-a212-b7a3b8035d84" providerId="ADAL" clId="{B4B24F75-54E8-42DB-A6D0-87BE54CE8934}" dt="2022-11-03T08:24:43.325" v="759" actId="20577"/>
          <ac:spMkLst>
            <pc:docMk/>
            <pc:sldMk cId="2338276879" sldId="728"/>
            <ac:spMk id="5" creationId="{6A67270A-F200-98CD-A888-312BBF8B590B}"/>
          </ac:spMkLst>
        </pc:spChg>
        <pc:spChg chg="mod">
          <ac:chgData name="Nina Hoppmann" userId="abf8e773-6d5e-46f4-a212-b7a3b8035d84" providerId="ADAL" clId="{B4B24F75-54E8-42DB-A6D0-87BE54CE8934}" dt="2022-11-03T08:22:28.401" v="616" actId="404"/>
          <ac:spMkLst>
            <pc:docMk/>
            <pc:sldMk cId="2338276879" sldId="728"/>
            <ac:spMk id="8" creationId="{EE96FDCE-05E6-DF35-08A5-887F5090F6C6}"/>
          </ac:spMkLst>
        </pc:spChg>
      </pc:sldChg>
      <pc:sldChg chg="modSp add mod">
        <pc:chgData name="Nina Hoppmann" userId="abf8e773-6d5e-46f4-a212-b7a3b8035d84" providerId="ADAL" clId="{B4B24F75-54E8-42DB-A6D0-87BE54CE8934}" dt="2022-11-04T07:26:37.762" v="951" actId="948"/>
        <pc:sldMkLst>
          <pc:docMk/>
          <pc:sldMk cId="1030243194" sldId="729"/>
        </pc:sldMkLst>
        <pc:spChg chg="mod">
          <ac:chgData name="Nina Hoppmann" userId="abf8e773-6d5e-46f4-a212-b7a3b8035d84" providerId="ADAL" clId="{B4B24F75-54E8-42DB-A6D0-87BE54CE8934}" dt="2022-11-04T07:26:37.762" v="951" actId="948"/>
          <ac:spMkLst>
            <pc:docMk/>
            <pc:sldMk cId="1030243194" sldId="729"/>
            <ac:spMk id="8" creationId="{54BABEA5-12EB-8A47-B71D-9EC983F4869D}"/>
          </ac:spMkLst>
        </pc:spChg>
      </pc:sldChg>
      <pc:sldChg chg="modSp add mod">
        <pc:chgData name="Nina Hoppmann" userId="abf8e773-6d5e-46f4-a212-b7a3b8035d84" providerId="ADAL" clId="{B4B24F75-54E8-42DB-A6D0-87BE54CE8934}" dt="2022-11-09T06:48:38.503" v="1329" actId="113"/>
        <pc:sldMkLst>
          <pc:docMk/>
          <pc:sldMk cId="2933480883" sldId="730"/>
        </pc:sldMkLst>
        <pc:spChg chg="mod">
          <ac:chgData name="Nina Hoppmann" userId="abf8e773-6d5e-46f4-a212-b7a3b8035d84" providerId="ADAL" clId="{B4B24F75-54E8-42DB-A6D0-87BE54CE8934}" dt="2022-11-09T06:48:38.503" v="1329" actId="113"/>
          <ac:spMkLst>
            <pc:docMk/>
            <pc:sldMk cId="2933480883" sldId="730"/>
            <ac:spMk id="5" creationId="{6A67270A-F200-98CD-A888-312BBF8B590B}"/>
          </ac:spMkLst>
        </pc:spChg>
        <pc:spChg chg="mod">
          <ac:chgData name="Nina Hoppmann" userId="abf8e773-6d5e-46f4-a212-b7a3b8035d84" providerId="ADAL" clId="{B4B24F75-54E8-42DB-A6D0-87BE54CE8934}" dt="2022-11-08T15:08:40.498" v="1128" actId="20577"/>
          <ac:spMkLst>
            <pc:docMk/>
            <pc:sldMk cId="2933480883" sldId="730"/>
            <ac:spMk id="8" creationId="{EE96FDCE-05E6-DF35-08A5-887F5090F6C6}"/>
          </ac:spMkLst>
        </pc:spChg>
      </pc:sldChg>
      <pc:sldChg chg="add del">
        <pc:chgData name="Nina Hoppmann" userId="abf8e773-6d5e-46f4-a212-b7a3b8035d84" providerId="ADAL" clId="{B4B24F75-54E8-42DB-A6D0-87BE54CE8934}" dt="2022-11-09T06:57:10.554" v="1333"/>
        <pc:sldMkLst>
          <pc:docMk/>
          <pc:sldMk cId="1121371840" sldId="731"/>
        </pc:sldMkLst>
      </pc:sldChg>
      <pc:sldChg chg="add del">
        <pc:chgData name="Nina Hoppmann" userId="abf8e773-6d5e-46f4-a212-b7a3b8035d84" providerId="ADAL" clId="{B4B24F75-54E8-42DB-A6D0-87BE54CE8934}" dt="2022-11-09T06:57:10.554" v="1333"/>
        <pc:sldMkLst>
          <pc:docMk/>
          <pc:sldMk cId="1084524790" sldId="732"/>
        </pc:sldMkLst>
      </pc:sldChg>
      <pc:sldMasterChg chg="delSldLayout modSldLayout">
        <pc:chgData name="Nina Hoppmann" userId="abf8e773-6d5e-46f4-a212-b7a3b8035d84" providerId="ADAL" clId="{B4B24F75-54E8-42DB-A6D0-87BE54CE8934}" dt="2022-11-04T12:08:10.985" v="1019" actId="207"/>
        <pc:sldMasterMkLst>
          <pc:docMk/>
          <pc:sldMasterMk cId="586076171" sldId="2147483648"/>
        </pc:sldMasterMkLst>
        <pc:sldLayoutChg chg="addSp modSp mod">
          <pc:chgData name="Nina Hoppmann" userId="abf8e773-6d5e-46f4-a212-b7a3b8035d84" providerId="ADAL" clId="{B4B24F75-54E8-42DB-A6D0-87BE54CE8934}" dt="2022-11-04T12:08:10.985" v="1019" actId="207"/>
          <pc:sldLayoutMkLst>
            <pc:docMk/>
            <pc:sldMasterMk cId="586076171" sldId="2147483648"/>
            <pc:sldLayoutMk cId="2454564867" sldId="2147483664"/>
          </pc:sldLayoutMkLst>
          <pc:spChg chg="add mod">
            <ac:chgData name="Nina Hoppmann" userId="abf8e773-6d5e-46f4-a212-b7a3b8035d84" providerId="ADAL" clId="{B4B24F75-54E8-42DB-A6D0-87BE54CE8934}" dt="2022-11-04T12:08:10.985" v="1019" actId="207"/>
            <ac:spMkLst>
              <pc:docMk/>
              <pc:sldMasterMk cId="586076171" sldId="2147483648"/>
              <pc:sldLayoutMk cId="2454564867" sldId="2147483664"/>
              <ac:spMk id="3" creationId="{7BCFD0CB-8241-AA4E-078C-427E0F1827AF}"/>
            </ac:spMkLst>
          </pc:spChg>
        </pc:sldLayoutChg>
        <pc:sldLayoutChg chg="del">
          <pc:chgData name="Nina Hoppmann" userId="abf8e773-6d5e-46f4-a212-b7a3b8035d84" providerId="ADAL" clId="{B4B24F75-54E8-42DB-A6D0-87BE54CE8934}" dt="2022-11-02T09:39:50.423" v="86" actId="47"/>
          <pc:sldLayoutMkLst>
            <pc:docMk/>
            <pc:sldMasterMk cId="586076171" sldId="2147483648"/>
            <pc:sldLayoutMk cId="2755224825" sldId="2147483691"/>
          </pc:sldLayoutMkLst>
        </pc:sldLayoutChg>
        <pc:sldLayoutChg chg="del">
          <pc:chgData name="Nina Hoppmann" userId="abf8e773-6d5e-46f4-a212-b7a3b8035d84" providerId="ADAL" clId="{B4B24F75-54E8-42DB-A6D0-87BE54CE8934}" dt="2022-11-02T09:39:50.423" v="86" actId="47"/>
          <pc:sldLayoutMkLst>
            <pc:docMk/>
            <pc:sldMasterMk cId="586076171" sldId="2147483648"/>
            <pc:sldLayoutMk cId="3360795161" sldId="2147483692"/>
          </pc:sldLayoutMkLst>
        </pc:sldLayoutChg>
        <pc:sldLayoutChg chg="del">
          <pc:chgData name="Nina Hoppmann" userId="abf8e773-6d5e-46f4-a212-b7a3b8035d84" providerId="ADAL" clId="{B4B24F75-54E8-42DB-A6D0-87BE54CE8934}" dt="2022-11-02T09:39:50.423" v="86" actId="47"/>
          <pc:sldLayoutMkLst>
            <pc:docMk/>
            <pc:sldMasterMk cId="586076171" sldId="2147483648"/>
            <pc:sldLayoutMk cId="3073042039" sldId="2147483693"/>
          </pc:sldLayoutMkLst>
        </pc:sldLayoutChg>
        <pc:sldLayoutChg chg="del">
          <pc:chgData name="Nina Hoppmann" userId="abf8e773-6d5e-46f4-a212-b7a3b8035d84" providerId="ADAL" clId="{B4B24F75-54E8-42DB-A6D0-87BE54CE8934}" dt="2022-11-02T09:39:50.423" v="86" actId="47"/>
          <pc:sldLayoutMkLst>
            <pc:docMk/>
            <pc:sldMasterMk cId="586076171" sldId="2147483648"/>
            <pc:sldLayoutMk cId="3015402014" sldId="2147483694"/>
          </pc:sldLayoutMkLst>
        </pc:sldLayoutChg>
      </pc:sldMasterChg>
    </pc:docChg>
  </pc:docChgLst>
  <pc:docChgLst>
    <pc:chgData name="Nina Hoppmann" userId="abf8e773-6d5e-46f4-a212-b7a3b8035d84" providerId="ADAL" clId="{6D80AEE8-0CA0-40B7-8691-84FF629D1121}"/>
    <pc:docChg chg="undo redo custSel addSld delSld modSld sldOrd">
      <pc:chgData name="Nina Hoppmann" userId="abf8e773-6d5e-46f4-a212-b7a3b8035d84" providerId="ADAL" clId="{6D80AEE8-0CA0-40B7-8691-84FF629D1121}" dt="2022-09-08T09:26:44.321" v="201" actId="47"/>
      <pc:docMkLst>
        <pc:docMk/>
      </pc:docMkLst>
      <pc:sldChg chg="delSp modSp mod">
        <pc:chgData name="Nina Hoppmann" userId="abf8e773-6d5e-46f4-a212-b7a3b8035d84" providerId="ADAL" clId="{6D80AEE8-0CA0-40B7-8691-84FF629D1121}" dt="2022-08-23T11:37:56.979" v="8" actId="478"/>
        <pc:sldMkLst>
          <pc:docMk/>
          <pc:sldMk cId="1202029963" sldId="569"/>
        </pc:sldMkLst>
        <pc:spChg chg="mod">
          <ac:chgData name="Nina Hoppmann" userId="abf8e773-6d5e-46f4-a212-b7a3b8035d84" providerId="ADAL" clId="{6D80AEE8-0CA0-40B7-8691-84FF629D1121}" dt="2022-08-23T11:37:56.063" v="7" actId="20577"/>
          <ac:spMkLst>
            <pc:docMk/>
            <pc:sldMk cId="1202029963" sldId="569"/>
            <ac:spMk id="7" creationId="{3D78649E-5863-1284-4491-0FDEE7C91F80}"/>
          </ac:spMkLst>
        </pc:spChg>
        <pc:spChg chg="mod">
          <ac:chgData name="Nina Hoppmann" userId="abf8e773-6d5e-46f4-a212-b7a3b8035d84" providerId="ADAL" clId="{6D80AEE8-0CA0-40B7-8691-84FF629D1121}" dt="2022-08-23T11:37:53.380" v="4" actId="20577"/>
          <ac:spMkLst>
            <pc:docMk/>
            <pc:sldMk cId="1202029963" sldId="569"/>
            <ac:spMk id="10" creationId="{383684F2-1A6F-5AFC-0874-477932D22E06}"/>
          </ac:spMkLst>
        </pc:spChg>
        <pc:picChg chg="del">
          <ac:chgData name="Nina Hoppmann" userId="abf8e773-6d5e-46f4-a212-b7a3b8035d84" providerId="ADAL" clId="{6D80AEE8-0CA0-40B7-8691-84FF629D1121}" dt="2022-08-23T11:37:56.979" v="8" actId="478"/>
          <ac:picMkLst>
            <pc:docMk/>
            <pc:sldMk cId="1202029963" sldId="569"/>
            <ac:picMk id="1026" creationId="{25CBC33F-168C-CAEB-3675-45CB6BBCE69A}"/>
          </ac:picMkLst>
        </pc:picChg>
      </pc:sldChg>
      <pc:sldChg chg="del">
        <pc:chgData name="Nina Hoppmann" userId="abf8e773-6d5e-46f4-a212-b7a3b8035d84" providerId="ADAL" clId="{6D80AEE8-0CA0-40B7-8691-84FF629D1121}" dt="2022-08-23T11:37:59.797" v="9" actId="47"/>
        <pc:sldMkLst>
          <pc:docMk/>
          <pc:sldMk cId="3262282590" sldId="579"/>
        </pc:sldMkLst>
      </pc:sldChg>
      <pc:sldChg chg="modSp mod">
        <pc:chgData name="Nina Hoppmann" userId="abf8e773-6d5e-46f4-a212-b7a3b8035d84" providerId="ADAL" clId="{6D80AEE8-0CA0-40B7-8691-84FF629D1121}" dt="2022-08-23T11:42:17.205" v="85" actId="20577"/>
        <pc:sldMkLst>
          <pc:docMk/>
          <pc:sldMk cId="2802556739" sldId="580"/>
        </pc:sldMkLst>
        <pc:spChg chg="mod">
          <ac:chgData name="Nina Hoppmann" userId="abf8e773-6d5e-46f4-a212-b7a3b8035d84" providerId="ADAL" clId="{6D80AEE8-0CA0-40B7-8691-84FF629D1121}" dt="2022-08-23T11:42:17.205" v="85" actId="20577"/>
          <ac:spMkLst>
            <pc:docMk/>
            <pc:sldMk cId="2802556739" sldId="580"/>
            <ac:spMk id="5" creationId="{6A67270A-F200-98CD-A888-312BBF8B590B}"/>
          </ac:spMkLst>
        </pc:spChg>
        <pc:spChg chg="mod">
          <ac:chgData name="Nina Hoppmann" userId="abf8e773-6d5e-46f4-a212-b7a3b8035d84" providerId="ADAL" clId="{6D80AEE8-0CA0-40B7-8691-84FF629D1121}" dt="2022-08-23T11:38:14.958" v="18" actId="27636"/>
          <ac:spMkLst>
            <pc:docMk/>
            <pc:sldMk cId="2802556739" sldId="580"/>
            <ac:spMk id="8" creationId="{EE96FDCE-05E6-DF35-08A5-887F5090F6C6}"/>
          </ac:spMkLst>
        </pc:spChg>
      </pc:sldChg>
      <pc:sldChg chg="modSp mod">
        <pc:chgData name="Nina Hoppmann" userId="abf8e773-6d5e-46f4-a212-b7a3b8035d84" providerId="ADAL" clId="{6D80AEE8-0CA0-40B7-8691-84FF629D1121}" dt="2022-09-07T12:33:21.125" v="198" actId="20577"/>
        <pc:sldMkLst>
          <pc:docMk/>
          <pc:sldMk cId="2345621018" sldId="584"/>
        </pc:sldMkLst>
        <pc:spChg chg="mod">
          <ac:chgData name="Nina Hoppmann" userId="abf8e773-6d5e-46f4-a212-b7a3b8035d84" providerId="ADAL" clId="{6D80AEE8-0CA0-40B7-8691-84FF629D1121}" dt="2022-09-07T12:33:21.125" v="198" actId="20577"/>
          <ac:spMkLst>
            <pc:docMk/>
            <pc:sldMk cId="2345621018" sldId="584"/>
            <ac:spMk id="5" creationId="{6A67270A-F200-98CD-A888-312BBF8B590B}"/>
          </ac:spMkLst>
        </pc:spChg>
        <pc:spChg chg="mod">
          <ac:chgData name="Nina Hoppmann" userId="abf8e773-6d5e-46f4-a212-b7a3b8035d84" providerId="ADAL" clId="{6D80AEE8-0CA0-40B7-8691-84FF629D1121}" dt="2022-09-07T12:33:17.726" v="195" actId="20577"/>
          <ac:spMkLst>
            <pc:docMk/>
            <pc:sldMk cId="2345621018" sldId="584"/>
            <ac:spMk id="8" creationId="{EE96FDCE-05E6-DF35-08A5-887F5090F6C6}"/>
          </ac:spMkLst>
        </pc:spChg>
      </pc:sldChg>
      <pc:sldChg chg="del">
        <pc:chgData name="Nina Hoppmann" userId="abf8e773-6d5e-46f4-a212-b7a3b8035d84" providerId="ADAL" clId="{6D80AEE8-0CA0-40B7-8691-84FF629D1121}" dt="2022-08-23T11:37:49.946" v="0" actId="47"/>
        <pc:sldMkLst>
          <pc:docMk/>
          <pc:sldMk cId="1050024487" sldId="586"/>
        </pc:sldMkLst>
      </pc:sldChg>
      <pc:sldChg chg="del">
        <pc:chgData name="Nina Hoppmann" userId="abf8e773-6d5e-46f4-a212-b7a3b8035d84" providerId="ADAL" clId="{6D80AEE8-0CA0-40B7-8691-84FF629D1121}" dt="2022-08-23T11:37:50.822" v="1" actId="47"/>
        <pc:sldMkLst>
          <pc:docMk/>
          <pc:sldMk cId="3629278916" sldId="670"/>
        </pc:sldMkLst>
      </pc:sldChg>
      <pc:sldChg chg="del">
        <pc:chgData name="Nina Hoppmann" userId="abf8e773-6d5e-46f4-a212-b7a3b8035d84" providerId="ADAL" clId="{6D80AEE8-0CA0-40B7-8691-84FF629D1121}" dt="2022-08-23T11:38:00.519" v="10" actId="47"/>
        <pc:sldMkLst>
          <pc:docMk/>
          <pc:sldMk cId="4115037346" sldId="673"/>
        </pc:sldMkLst>
      </pc:sldChg>
      <pc:sldChg chg="del">
        <pc:chgData name="Nina Hoppmann" userId="abf8e773-6d5e-46f4-a212-b7a3b8035d84" providerId="ADAL" clId="{6D80AEE8-0CA0-40B7-8691-84FF629D1121}" dt="2022-09-08T09:26:44.321" v="201" actId="47"/>
        <pc:sldMkLst>
          <pc:docMk/>
          <pc:sldMk cId="1987671982" sldId="674"/>
        </pc:sldMkLst>
      </pc:sldChg>
      <pc:sldChg chg="modSp add mod ord">
        <pc:chgData name="Nina Hoppmann" userId="abf8e773-6d5e-46f4-a212-b7a3b8035d84" providerId="ADAL" clId="{6D80AEE8-0CA0-40B7-8691-84FF629D1121}" dt="2022-08-23T11:48:22.544" v="157"/>
        <pc:sldMkLst>
          <pc:docMk/>
          <pc:sldMk cId="4212788874" sldId="675"/>
        </pc:sldMkLst>
        <pc:spChg chg="mod">
          <ac:chgData name="Nina Hoppmann" userId="abf8e773-6d5e-46f4-a212-b7a3b8035d84" providerId="ADAL" clId="{6D80AEE8-0CA0-40B7-8691-84FF629D1121}" dt="2022-08-23T11:45:44.037" v="129" actId="20577"/>
          <ac:spMkLst>
            <pc:docMk/>
            <pc:sldMk cId="4212788874" sldId="675"/>
            <ac:spMk id="5" creationId="{6A67270A-F200-98CD-A888-312BBF8B590B}"/>
          </ac:spMkLst>
        </pc:spChg>
        <pc:spChg chg="mod">
          <ac:chgData name="Nina Hoppmann" userId="abf8e773-6d5e-46f4-a212-b7a3b8035d84" providerId="ADAL" clId="{6D80AEE8-0CA0-40B7-8691-84FF629D1121}" dt="2022-08-23T11:43:26.457" v="97" actId="27636"/>
          <ac:spMkLst>
            <pc:docMk/>
            <pc:sldMk cId="4212788874" sldId="675"/>
            <ac:spMk id="8" creationId="{EE96FDCE-05E6-DF35-08A5-887F5090F6C6}"/>
          </ac:spMkLst>
        </pc:spChg>
      </pc:sldChg>
      <pc:sldChg chg="modSp add mod">
        <pc:chgData name="Nina Hoppmann" userId="abf8e773-6d5e-46f4-a212-b7a3b8035d84" providerId="ADAL" clId="{6D80AEE8-0CA0-40B7-8691-84FF629D1121}" dt="2022-08-23T11:47:32.188" v="152" actId="20577"/>
        <pc:sldMkLst>
          <pc:docMk/>
          <pc:sldMk cId="1156035938" sldId="676"/>
        </pc:sldMkLst>
        <pc:spChg chg="mod">
          <ac:chgData name="Nina Hoppmann" userId="abf8e773-6d5e-46f4-a212-b7a3b8035d84" providerId="ADAL" clId="{6D80AEE8-0CA0-40B7-8691-84FF629D1121}" dt="2022-08-23T11:47:32.188" v="152" actId="20577"/>
          <ac:spMkLst>
            <pc:docMk/>
            <pc:sldMk cId="1156035938" sldId="676"/>
            <ac:spMk id="5" creationId="{6A67270A-F200-98CD-A888-312BBF8B590B}"/>
          </ac:spMkLst>
        </pc:spChg>
        <pc:spChg chg="mod">
          <ac:chgData name="Nina Hoppmann" userId="abf8e773-6d5e-46f4-a212-b7a3b8035d84" providerId="ADAL" clId="{6D80AEE8-0CA0-40B7-8691-84FF629D1121}" dt="2022-08-23T11:46:14.164" v="138" actId="27636"/>
          <ac:spMkLst>
            <pc:docMk/>
            <pc:sldMk cId="1156035938" sldId="676"/>
            <ac:spMk id="8" creationId="{EE96FDCE-05E6-DF35-08A5-887F5090F6C6}"/>
          </ac:spMkLst>
        </pc:spChg>
      </pc:sldChg>
      <pc:sldChg chg="modSp add mod">
        <pc:chgData name="Nina Hoppmann" userId="abf8e773-6d5e-46f4-a212-b7a3b8035d84" providerId="ADAL" clId="{6D80AEE8-0CA0-40B7-8691-84FF629D1121}" dt="2022-08-23T11:49:34.644" v="192" actId="20577"/>
        <pc:sldMkLst>
          <pc:docMk/>
          <pc:sldMk cId="22912399" sldId="677"/>
        </pc:sldMkLst>
        <pc:spChg chg="mod">
          <ac:chgData name="Nina Hoppmann" userId="abf8e773-6d5e-46f4-a212-b7a3b8035d84" providerId="ADAL" clId="{6D80AEE8-0CA0-40B7-8691-84FF629D1121}" dt="2022-08-23T11:49:34.644" v="192" actId="20577"/>
          <ac:spMkLst>
            <pc:docMk/>
            <pc:sldMk cId="22912399" sldId="677"/>
            <ac:spMk id="5" creationId="{6A67270A-F200-98CD-A888-312BBF8B590B}"/>
          </ac:spMkLst>
        </pc:spChg>
        <pc:spChg chg="mod">
          <ac:chgData name="Nina Hoppmann" userId="abf8e773-6d5e-46f4-a212-b7a3b8035d84" providerId="ADAL" clId="{6D80AEE8-0CA0-40B7-8691-84FF629D1121}" dt="2022-08-23T11:48:35.035" v="165" actId="27636"/>
          <ac:spMkLst>
            <pc:docMk/>
            <pc:sldMk cId="22912399" sldId="677"/>
            <ac:spMk id="8" creationId="{EE96FDCE-05E6-DF35-08A5-887F5090F6C6}"/>
          </ac:spMkLst>
        </pc:spChg>
      </pc:sldChg>
      <pc:sldChg chg="add">
        <pc:chgData name="Nina Hoppmann" userId="abf8e773-6d5e-46f4-a212-b7a3b8035d84" providerId="ADAL" clId="{6D80AEE8-0CA0-40B7-8691-84FF629D1121}" dt="2022-09-08T09:26:39.021" v="199"/>
        <pc:sldMkLst>
          <pc:docMk/>
          <pc:sldMk cId="3617946654" sldId="678"/>
        </pc:sldMkLst>
      </pc:sldChg>
      <pc:sldChg chg="add">
        <pc:chgData name="Nina Hoppmann" userId="abf8e773-6d5e-46f4-a212-b7a3b8035d84" providerId="ADAL" clId="{6D80AEE8-0CA0-40B7-8691-84FF629D1121}" dt="2022-09-08T09:26:43.128" v="200"/>
        <pc:sldMkLst>
          <pc:docMk/>
          <pc:sldMk cId="1483995241" sldId="6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40912-D2F3-4636-9B6E-25377E60DB79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3A8A8-E43E-46C7-AED4-8CC85454D1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391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42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82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still a need for help. So if there are potential donors for electric generators or school buses, please inform us and the European Commission.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989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still a need for help. So if there are potential donors for electric generators or school buses, please inform us and the European Commission.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still a need for help. So if there are potential donors for electric generators or school buses, please inform us and the European Commission.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5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still a need for help. So if there are potential donors for electric generators or school buses, please inform us and the European Commission.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26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still a need for help. So if there are potential donors for electric generators or school buses, please inform us and the European Commission.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5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23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62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3A8A8-E43E-46C7-AED4-8CC85454D1A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77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lle, cubierto, ciudad&#10;&#10;Descripción generada automáticamente">
            <a:extLst>
              <a:ext uri="{FF2B5EF4-FFF2-40B4-BE49-F238E27FC236}">
                <a16:creationId xmlns:a16="http://schemas.microsoft.com/office/drawing/2014/main" id="{78114114-7482-4C4F-835B-5CC3B214A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904D6B-7D9B-8B44-80AD-5067FE5BA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3832D9E-FF76-BA4D-B8A3-0813B555A7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59383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C301EA-E1FE-644C-A66B-DEC8572D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8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200AFD-0B7C-CC46-83D3-AA8FBDCE7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6BB82A6B-7D2D-6643-8DB7-76971941DE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271" y="2869069"/>
            <a:ext cx="9989457" cy="113868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54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D1CC3464-A4CD-2146-BEB1-2D5D25826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271" y="4007758"/>
            <a:ext cx="9989457" cy="113868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51150CD-9D29-CC45-87BE-8598F2B0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316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200AFD-0B7C-CC46-83D3-AA8FBDCE7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6BB82A6B-7D2D-6643-8DB7-76971941DE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4884" y="2170880"/>
            <a:ext cx="5243655" cy="347286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51150CD-9D29-CC45-87BE-8598F2B0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31A80AF-D37C-1D4F-9345-AC8D9DF66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763079"/>
            <a:ext cx="4749800" cy="289904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11" name="Marcador de posición de imagen 3">
            <a:extLst>
              <a:ext uri="{FF2B5EF4-FFF2-40B4-BE49-F238E27FC236}">
                <a16:creationId xmlns:a16="http://schemas.microsoft.com/office/drawing/2014/main" id="{DE273F9F-8847-EE40-A52A-EEDC8A4D3E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1200" y="2763078"/>
            <a:ext cx="5472113" cy="2899042"/>
          </a:xfr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983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200AFD-0B7C-CC46-83D3-AA8FBDCE7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51150CD-9D29-CC45-87BE-8598F2B0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AD3216A-BEAA-6544-8E8F-125F548CB2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763077"/>
            <a:ext cx="10425113" cy="289904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80813110-4697-C64E-91B9-9AEB621303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4884" y="2170880"/>
            <a:ext cx="5243655" cy="347286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372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113B7B3-1C3E-1C4A-9435-70E4F3008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28B29F-B0B3-5C47-A513-E1DAFAEB3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37C50D-735A-8649-AA8C-9737F384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80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A20B54-122C-AB4B-AACA-C0F35967E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300447C1-3D84-A342-8122-DC5DF7C5D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14" y="1769854"/>
            <a:ext cx="4749800" cy="113100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D1583F46-FD36-3F4E-98C5-9D26356BB4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0214" y="3115178"/>
            <a:ext cx="4749800" cy="113100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36FD5E-36C8-7E4A-A23B-487F9150A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214" y="4449992"/>
            <a:ext cx="4749800" cy="113100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82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>
            <a:extLst>
              <a:ext uri="{FF2B5EF4-FFF2-40B4-BE49-F238E27FC236}">
                <a16:creationId xmlns:a16="http://schemas.microsoft.com/office/drawing/2014/main" id="{76647027-8483-4321-8C73-B07C650FC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>
            <a:extLst>
              <a:ext uri="{FF2B5EF4-FFF2-40B4-BE49-F238E27FC236}">
                <a16:creationId xmlns:a16="http://schemas.microsoft.com/office/drawing/2014/main" id="{D315B690-5141-4AC0-A570-61AE058B0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1325563"/>
          </a:xfr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E5F9B5-F464-E743-B09A-06E1DACC16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2188788"/>
            <a:ext cx="9989457" cy="3547235"/>
          </a:xfr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311FED-AD44-FD47-B232-69184F4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7C7476-49C9-A048-97E6-CBC0652F1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9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E5F9B5-F464-E743-B09A-06E1DACC16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863226"/>
            <a:ext cx="9989457" cy="4982127"/>
          </a:xfr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22EE2FC-24CA-1247-8685-57FBF111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0F4297-C033-9544-A1C9-59E9937A5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1325563"/>
          </a:xfr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6BB82A6B-7D2D-6643-8DB7-76971941DE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188789"/>
            <a:ext cx="9990138" cy="32146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7D650C4-2EE6-2843-B9FC-39D9160B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0D546E-3CBD-A045-A827-A2B7EADA1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CFD0CB-8241-AA4E-078C-427E0F1827AF}"/>
              </a:ext>
            </a:extLst>
          </p:cNvPr>
          <p:cNvSpPr txBox="1"/>
          <p:nvPr userDrawn="1"/>
        </p:nvSpPr>
        <p:spPr>
          <a:xfrm>
            <a:off x="2065106" y="6236413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245456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E5F9B5-F464-E743-B09A-06E1DACC16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863226"/>
            <a:ext cx="9989457" cy="454070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69D2993-FC8C-A54F-ADA0-8B6496E8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13A50F-2124-644A-B9C5-A48F68686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6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6BB82A6B-7D2D-6643-8DB7-76971941DE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9990138" cy="307657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CB7722C-7AB7-8146-B9C1-005AE0E2153E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8B21589-5636-0E4B-9B9A-7A53EA1B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8D8E57B-9BC9-214E-9DB4-181804E9A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166F3-3CAD-464E-B927-3A660FF96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6BB82A6B-7D2D-6643-8DB7-76971941DE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4749800" cy="307657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CB7722C-7AB7-8146-B9C1-005AE0E2153E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3832D9E-FF76-BA4D-B8A3-0813B555A7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5793" y="2326901"/>
            <a:ext cx="5472113" cy="3076575"/>
          </a:xfr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0D28C7F2-4B43-D149-9B75-77D5E116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68D4D9-7AB2-EF4E-96CB-91BE599B4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059"/>
          <a:stretch/>
        </p:blipFill>
        <p:spPr>
          <a:xfrm>
            <a:off x="0" y="5421854"/>
            <a:ext cx="12192000" cy="14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5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2F70B3-EF71-7B43-8CB3-673A2F67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3B39A3-8BDA-F04B-B4AC-0C2FF3404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F0683D-904A-9644-A2AB-6A511A139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E2CF-FBD5-3E45-949C-5014AEC0F8A1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3A0FB-A1FC-E049-A01E-55421AAB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7DBB83-059E-C54A-A128-2F82B1D89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5784-4F64-F642-9E4D-6F3D4B78B4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0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5" r:id="rId5"/>
    <p:sldLayoutId id="2147483664" r:id="rId6"/>
    <p:sldLayoutId id="2147483666" r:id="rId7"/>
    <p:sldLayoutId id="2147483667" r:id="rId8"/>
    <p:sldLayoutId id="2147483668" r:id="rId9"/>
    <p:sldLayoutId id="2147483670" r:id="rId10"/>
    <p:sldLayoutId id="2147483676" r:id="rId11"/>
    <p:sldLayoutId id="2147483669" r:id="rId12"/>
    <p:sldLayoutId id="2147483677" r:id="rId13"/>
    <p:sldLayoutId id="2147483651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c.europa.eu/info/funding-tenders/opportunities/portal/screen/opportunities/topic-details/erasmus-edu-2023-pi-all-inno-blueprint;callCode=null;freeTextSearchKeyword=aerospace;matchWholeText=true;typeCodes=1,0;statusCodes=31094501,31094502;programmePeriod=null;programCcm2Id=null;programDivisionCode=null;focusAreaCode=null;destinationGroup=null;missionGroup=null;geographicalZonesCode=null;programmeDivisionProspect=null;startDateLte=null;startDateGte=null;crossCuttingPriorityCode=null;cpvCode=null;performanceOfDelivery=null;sortQuery=sortStatus;orderBy=asc;onlyTenders=false;topicListKey=topicSearchTablePageState" TargetMode="Externa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://www.securit-project.eu/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hyperlink" Target="http://www.amulet-2oc-h2020.fundingbox.com/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http://www.sureproject.eu/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lustercollaboration.e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hyperlink" Target="https://clustercollaboration.eu/content/call-expression-interest-clusters-meet-region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inkedin.com/groups/9268728/" TargetMode="External"/><Relationship Id="rId5" Type="http://schemas.openxmlformats.org/officeDocument/2006/relationships/hyperlink" Target="https://clustercollaboration.eu/content/c2lab-build-business-case-your-innovative-idea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hyperlink" Target="https://docs.google.com/forms/d/e/1FAIpQLSfbKxFpS8lUMbmmqLdfm5eqr9NHDWLTXc7R58ANn5c2iWa7mA/viewform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hyperlink" Target="https://clustercollaboration.eu/community-news/prestigious-drones-i-techdrone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3B2AF8-B2FF-AC7F-AF7B-82CBB14B0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1215445"/>
            <a:ext cx="9626601" cy="4117039"/>
          </a:xfrm>
        </p:spPr>
        <p:txBody>
          <a:bodyPr>
            <a:normAutofit/>
          </a:bodyPr>
          <a:lstStyle/>
          <a:p>
            <a:r>
              <a:rPr lang="es-ES" sz="4000" dirty="0"/>
              <a:t>Holding </a:t>
            </a:r>
            <a:r>
              <a:rPr lang="es-ES" sz="4000" dirty="0" err="1"/>
              <a:t>slide</a:t>
            </a:r>
            <a:r>
              <a:rPr lang="es-ES" sz="4000" dirty="0"/>
              <a:t> </a:t>
            </a:r>
            <a:r>
              <a:rPr lang="es-ES" sz="4000" dirty="0" err="1"/>
              <a:t>with</a:t>
            </a:r>
            <a:r>
              <a:rPr lang="es-ES" sz="4000" dirty="0"/>
              <a:t> </a:t>
            </a:r>
            <a:r>
              <a:rPr lang="es-ES" sz="4000" dirty="0" err="1"/>
              <a:t>event</a:t>
            </a:r>
            <a:r>
              <a:rPr lang="es-ES" sz="4000" dirty="0"/>
              <a:t> </a:t>
            </a:r>
            <a:r>
              <a:rPr lang="es-ES" sz="4000" dirty="0" err="1"/>
              <a:t>title</a:t>
            </a:r>
            <a:endParaRPr lang="es-ES" sz="4000" dirty="0"/>
          </a:p>
        </p:txBody>
      </p:sp>
      <p:pic>
        <p:nvPicPr>
          <p:cNvPr id="4" name="Imagen 3" descr="Imagen de la pantalla de un celular de un mensaje en letras blancas&#10;&#10;Descripción generada automáticamente con confianza baja">
            <a:extLst>
              <a:ext uri="{FF2B5EF4-FFF2-40B4-BE49-F238E27FC236}">
                <a16:creationId xmlns:a16="http://schemas.microsoft.com/office/drawing/2014/main" id="{EC2EBB22-7945-6892-1AD5-D125DA035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221386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7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4BABEA5-12EB-8A47-B71D-9EC983F4869D}"/>
              </a:ext>
            </a:extLst>
          </p:cNvPr>
          <p:cNvSpPr txBox="1"/>
          <p:nvPr/>
        </p:nvSpPr>
        <p:spPr>
          <a:xfrm>
            <a:off x="0" y="342900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3600" b="1" dirty="0">
                <a:solidFill>
                  <a:schemeClr val="bg1"/>
                </a:solidFill>
                <a:latin typeface="Montserrat SemiBold" pitchFamily="2" charset="77"/>
              </a:rPr>
              <a:t>FROM OUR OWN CORRESPONENT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400" b="1" dirty="0" err="1">
                <a:solidFill>
                  <a:schemeClr val="bg1"/>
                </a:solidFill>
                <a:latin typeface="Montserrat SemiBold" pitchFamily="2" charset="77"/>
              </a:rPr>
              <a:t>Leviatad</a:t>
            </a:r>
            <a:r>
              <a:rPr lang="es-ES" sz="2400" b="1" dirty="0">
                <a:solidFill>
                  <a:schemeClr val="bg1"/>
                </a:solidFill>
                <a:latin typeface="Montserrat SemiBold" pitchFamily="2" charset="77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Montserrat SemiBold" pitchFamily="2" charset="77"/>
              </a:rPr>
              <a:t>Eurocluster</a:t>
            </a:r>
            <a:endParaRPr lang="es-ES" sz="24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9" name="Imagen 8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293197D4-D3C1-CF46-AD9B-AD645887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E5659AD-400E-AF4C-9FFE-7477153B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4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4BABEA5-12EB-8A47-B71D-9EC983F4869D}"/>
              </a:ext>
            </a:extLst>
          </p:cNvPr>
          <p:cNvSpPr txBox="1"/>
          <p:nvPr/>
        </p:nvSpPr>
        <p:spPr>
          <a:xfrm>
            <a:off x="0" y="2932635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ntserrat SemiBold" pitchFamily="2" charset="77"/>
              </a:rPr>
              <a:t>Giancarlo Granero</a:t>
            </a:r>
            <a:endParaRPr lang="en-US" sz="36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Montserrat SemiBold" pitchFamily="2" charset="77"/>
              </a:rPr>
              <a:t>Head of Unit Coordination &amp; Interinstitutional Relations, DG DEFIS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Montserrat SemiBold" pitchFamily="2" charset="77"/>
              </a:rPr>
              <a:t>European Commission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9" name="Imagen 8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293197D4-D3C1-CF46-AD9B-AD645887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E5659AD-400E-AF4C-9FFE-7477153B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22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4BABEA5-12EB-8A47-B71D-9EC983F4869D}"/>
              </a:ext>
            </a:extLst>
          </p:cNvPr>
          <p:cNvSpPr txBox="1"/>
          <p:nvPr/>
        </p:nvSpPr>
        <p:spPr>
          <a:xfrm>
            <a:off x="0" y="2932635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Catherine </a:t>
            </a:r>
            <a:r>
              <a:rPr lang="en-US" sz="3600" b="1" dirty="0" err="1">
                <a:solidFill>
                  <a:schemeClr val="bg1"/>
                </a:solidFill>
                <a:latin typeface="Montserrat SemiBold" pitchFamily="2" charset="77"/>
              </a:rPr>
              <a:t>Eginard</a:t>
            </a:r>
            <a:endParaRPr lang="en-US" sz="36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Montserrat SemiBold" pitchFamily="2" charset="77"/>
              </a:rPr>
              <a:t>Deputy Head of Unit Coordination &amp; Interinstitutional Relations, DG DEFIS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Montserrat SemiBold" pitchFamily="2" charset="77"/>
              </a:rPr>
              <a:t>European Commission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9" name="Imagen 8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293197D4-D3C1-CF46-AD9B-AD645887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E5659AD-400E-AF4C-9FFE-7477153B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0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4BABEA5-12EB-8A47-B71D-9EC983F4869D}"/>
              </a:ext>
            </a:extLst>
          </p:cNvPr>
          <p:cNvSpPr txBox="1"/>
          <p:nvPr/>
        </p:nvSpPr>
        <p:spPr>
          <a:xfrm>
            <a:off x="775397" y="3021687"/>
            <a:ext cx="1064120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Panel debate </a:t>
            </a:r>
            <a:b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</a:br>
            <a:endParaRPr lang="en-GB" sz="20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Fabienne </a:t>
            </a:r>
            <a:r>
              <a:rPr lang="en-GB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Daveran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0"/>
              </a:rPr>
              <a:t>, Head of European Office, Aerospace Valley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Isabelle </a:t>
            </a:r>
            <a:r>
              <a:rPr lang="en-GB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Tovena</a:t>
            </a:r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Pecault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0"/>
              </a:rPr>
              <a:t>, Director Europe &amp; International, Alpha-RLH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Krzysztof </a:t>
            </a:r>
            <a:r>
              <a:rPr lang="en-GB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Krystowski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0"/>
              </a:rPr>
              <a:t>, Managing Director, Silesian Aviation Cluster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Imagen 8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293197D4-D3C1-CF46-AD9B-AD645887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E5659AD-400E-AF4C-9FFE-7477153B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4BABEA5-12EB-8A47-B71D-9EC983F4869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Montserrat SemiBold" pitchFamily="2" charset="77"/>
              </a:rPr>
              <a:t>FUNDING OPPORTUNITIES</a:t>
            </a:r>
          </a:p>
        </p:txBody>
      </p:sp>
      <p:pic>
        <p:nvPicPr>
          <p:cNvPr id="9" name="Imagen 8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293197D4-D3C1-CF46-AD9B-AD645887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E5659AD-400E-AF4C-9FFE-7477153B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4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67270A-F200-98CD-A888-312BBF8B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92" y="1886277"/>
            <a:ext cx="10297459" cy="3953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These partnerships shall implement a </a:t>
            </a:r>
            <a:r>
              <a:rPr lang="en-US" sz="1800" b="1" dirty="0"/>
              <a:t>coherent and comprehensive set of sectoral or cross-sectoral activities for talent and skills development</a:t>
            </a:r>
            <a:r>
              <a:rPr lang="en-US" sz="1800" dirty="0"/>
              <a:t>, which should be adaptable to future knowledge developments across the EU.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Partners can be public or private </a:t>
            </a:r>
            <a:r>
              <a:rPr lang="en-US" sz="1800" dirty="0" err="1"/>
              <a:t>organisations</a:t>
            </a:r>
            <a:r>
              <a:rPr lang="en-US" sz="1800" dirty="0"/>
              <a:t> legally established in an EU Member State or third country associated to the </a:t>
            </a:r>
            <a:r>
              <a:rPr lang="en-US" sz="1800" dirty="0" err="1"/>
              <a:t>Programme</a:t>
            </a:r>
            <a:r>
              <a:rPr lang="en-US" sz="1800" dirty="0"/>
              <a:t>, e.g. non-governmental </a:t>
            </a:r>
            <a:r>
              <a:rPr lang="en-US" sz="1800" dirty="0" err="1"/>
              <a:t>organisations</a:t>
            </a:r>
            <a:r>
              <a:rPr lang="en-US" sz="1800" dirty="0"/>
              <a:t>, SMEs, sectoral or professional associations, or economic development agencies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Deadline: 3 May 2023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Erasmus+ </a:t>
            </a:r>
            <a:r>
              <a:rPr lang="en-US" sz="1800" dirty="0" err="1"/>
              <a:t>Programme</a:t>
            </a:r>
            <a:r>
              <a:rPr lang="en-US" sz="1800" dirty="0"/>
              <a:t>; TOPIC ID: ERASMUS-EDU-2023-PI-ALL-INNO-BLUEPRINT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Published on </a:t>
            </a:r>
            <a:r>
              <a:rPr lang="en-US" sz="1800" dirty="0">
                <a:hlinkClick r:id="rId5"/>
              </a:rPr>
              <a:t>Funding &amp; Tenders Portal</a:t>
            </a:r>
            <a:endParaRPr lang="en-US" sz="180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E96FDCE-05E6-DF35-08A5-887F5090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917" y="490218"/>
            <a:ext cx="10222333" cy="1325563"/>
          </a:xfrm>
        </p:spPr>
        <p:txBody>
          <a:bodyPr>
            <a:noAutofit/>
          </a:bodyPr>
          <a:lstStyle/>
          <a:p>
            <a:r>
              <a:rPr lang="en-US" sz="2400" dirty="0"/>
              <a:t>Alliances for Sectoral Cooperation on Skills </a:t>
            </a:r>
            <a:br>
              <a:rPr lang="en-US" sz="2400" dirty="0"/>
            </a:br>
            <a:r>
              <a:rPr lang="en-US" sz="2400" dirty="0"/>
              <a:t>(implementing the ‘Blueprint')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FFA96F-98DB-758A-3A51-B561366C1AE2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56137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67270A-F200-98CD-A888-312BBF8B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93" y="1348030"/>
            <a:ext cx="10297459" cy="416664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400" dirty="0" err="1"/>
              <a:t>SecurIT</a:t>
            </a:r>
            <a:r>
              <a:rPr lang="en-US" sz="1400" dirty="0"/>
              <a:t> aims to increase the security of current applications, services and infrastructures by integrating state-of-the-art security solutions or processes, supporting the creation of lead markets &amp; market incentives in Europe, following an end-user driven approach.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s-ES" sz="1400" dirty="0" err="1"/>
              <a:t>Deadline</a:t>
            </a:r>
            <a:r>
              <a:rPr lang="es-ES" sz="1400" dirty="0"/>
              <a:t>: 14 March 2023; </a:t>
            </a:r>
            <a:r>
              <a:rPr lang="es-ES" sz="1400" dirty="0">
                <a:hlinkClick r:id="rId5"/>
              </a:rPr>
              <a:t>www.securit-project.eu</a:t>
            </a:r>
            <a:r>
              <a:rPr lang="es-ES" sz="1400" dirty="0"/>
              <a:t> 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400" dirty="0"/>
              <a:t>Info sessions on 12 and 25 January; online matchmaking on 18 January and 8 February</a:t>
            </a:r>
            <a:endParaRPr lang="es-ES" sz="1400" dirty="0"/>
          </a:p>
          <a:p>
            <a:pPr>
              <a:lnSpc>
                <a:spcPct val="140000"/>
              </a:lnSpc>
              <a:spcBef>
                <a:spcPts val="600"/>
              </a:spcBef>
            </a:pPr>
            <a:endParaRPr lang="es-ES" sz="140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E96FDCE-05E6-DF35-08A5-887F5090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255531"/>
            <a:ext cx="10606064" cy="1325563"/>
          </a:xfrm>
        </p:spPr>
        <p:txBody>
          <a:bodyPr>
            <a:noAutofit/>
          </a:bodyPr>
          <a:lstStyle/>
          <a:p>
            <a:r>
              <a:rPr lang="en-US" sz="2400" dirty="0" err="1"/>
              <a:t>SecurIT</a:t>
            </a:r>
            <a:r>
              <a:rPr lang="en-US" sz="2400" dirty="0"/>
              <a:t>: Critical infrastructure protection, disaster resilience and public spaces protection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FFA96F-98DB-758A-3A51-B561366C1AE2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55D14C-DF1D-F659-A859-CDD0D2E6FF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1" r="1843" b="38041"/>
          <a:stretch/>
        </p:blipFill>
        <p:spPr>
          <a:xfrm>
            <a:off x="2503272" y="3115889"/>
            <a:ext cx="7185456" cy="27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2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67270A-F200-98CD-A888-312BBF8B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94" y="1335028"/>
            <a:ext cx="6052468" cy="436818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s-ES" sz="1500" dirty="0" err="1"/>
              <a:t>Goal</a:t>
            </a:r>
            <a:r>
              <a:rPr lang="en-US" sz="1500" dirty="0"/>
              <a:t> is to create new value chains through projects that will foster the penetration of advanced lightweight materials in four sectors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s-ES" sz="1500" dirty="0" err="1"/>
              <a:t>Deadline</a:t>
            </a:r>
            <a:r>
              <a:rPr lang="es-ES" sz="1500" dirty="0"/>
              <a:t>: 22 March 2023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500" dirty="0"/>
              <a:t>Up to 26 consortia (2-3 SMEs) to submit a feasibility study: </a:t>
            </a:r>
            <a:br>
              <a:rPr lang="en-US" sz="1500" dirty="0"/>
            </a:br>
            <a:r>
              <a:rPr lang="en-US" sz="1500" dirty="0"/>
              <a:t>23,000 €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500" dirty="0"/>
              <a:t>Up to 7 consortia (2-3 SMEs) to demonstrate their solutions: 80,000 €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500" dirty="0"/>
              <a:t>Up to 7 consortia (2-3 SMEs) to get follow-up support services: 17,000 €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500" dirty="0"/>
              <a:t>More info on: </a:t>
            </a:r>
            <a:r>
              <a:rPr lang="en-US" sz="1500" dirty="0">
                <a:hlinkClick r:id="rId5"/>
              </a:rPr>
              <a:t>www.amulet-2oc-h2020.fundingbox.com</a:t>
            </a:r>
            <a:r>
              <a:rPr lang="en-US" sz="1500" dirty="0"/>
              <a:t> 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endParaRPr lang="es-ES" sz="140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E96FDCE-05E6-DF35-08A5-887F5090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255531"/>
            <a:ext cx="10606064" cy="1325563"/>
          </a:xfrm>
        </p:spPr>
        <p:txBody>
          <a:bodyPr>
            <a:noAutofit/>
          </a:bodyPr>
          <a:lstStyle/>
          <a:p>
            <a:r>
              <a:rPr lang="en-US" sz="2400" dirty="0"/>
              <a:t>AMULET 2nd Open Call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FFA96F-98DB-758A-3A51-B561366C1AE2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FD148D-77E0-8443-AD9E-1EF03B46B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995" y="957153"/>
            <a:ext cx="4806894" cy="4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8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67270A-F200-98CD-A888-312BBF8B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93" y="1013586"/>
            <a:ext cx="10297459" cy="417352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1400" dirty="0"/>
              <a:t>The SURE 5.0 project aims to support European SMEs working in the mobility, transport &amp; automotive, aerospace and electronics European ecosystems to advance in their digital transformation process while becoming more human-centric, sustainable and resilient.</a:t>
            </a:r>
            <a:endParaRPr lang="es-ES" sz="1400" dirty="0"/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s-ES" sz="1400" dirty="0" err="1"/>
              <a:t>Deadline</a:t>
            </a:r>
            <a:r>
              <a:rPr lang="es-ES" sz="1400" dirty="0"/>
              <a:t>: 1 March 2023; </a:t>
            </a:r>
            <a:r>
              <a:rPr lang="es-ES" sz="1400" dirty="0">
                <a:hlinkClick r:id="rId5"/>
              </a:rPr>
              <a:t>www.sureproject.eu</a:t>
            </a:r>
            <a:endParaRPr lang="es-ES" sz="1400" dirty="0"/>
          </a:p>
          <a:p>
            <a:pPr>
              <a:lnSpc>
                <a:spcPct val="140000"/>
              </a:lnSpc>
              <a:spcBef>
                <a:spcPts val="600"/>
              </a:spcBef>
            </a:pPr>
            <a:endParaRPr lang="es-ES" sz="140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E96FDCE-05E6-DF35-08A5-887F5090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38712"/>
            <a:ext cx="10606064" cy="1325563"/>
          </a:xfrm>
        </p:spPr>
        <p:txBody>
          <a:bodyPr>
            <a:noAutofit/>
          </a:bodyPr>
          <a:lstStyle/>
          <a:p>
            <a:r>
              <a:rPr lang="en-US" sz="2400" dirty="0"/>
              <a:t>The SURE 5.0 project - Acceleration </a:t>
            </a:r>
            <a:r>
              <a:rPr lang="en-US" sz="2400" dirty="0" err="1"/>
              <a:t>Programme</a:t>
            </a:r>
            <a:r>
              <a:rPr lang="en-US" sz="2400" dirty="0"/>
              <a:t> 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FFA96F-98DB-758A-3A51-B561366C1AE2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2635F3-BCD2-1AE7-FC7F-3DE35B1063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59"/>
          <a:stretch/>
        </p:blipFill>
        <p:spPr>
          <a:xfrm>
            <a:off x="1210227" y="2343177"/>
            <a:ext cx="9941730" cy="35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95404-AD38-EE48-B3FB-0616DBF7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7066" cy="1289504"/>
          </a:xfrm>
        </p:spPr>
        <p:txBody>
          <a:bodyPr>
            <a:normAutofit/>
          </a:bodyPr>
          <a:lstStyle/>
          <a:p>
            <a:pPr algn="ctr"/>
            <a:r>
              <a:rPr lang="es-ES" dirty="0" err="1"/>
              <a:t>Register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Talks</a:t>
            </a:r>
            <a:endParaRPr lang="es-ES" dirty="0"/>
          </a:p>
        </p:txBody>
      </p:sp>
      <p:pic>
        <p:nvPicPr>
          <p:cNvPr id="5" name="Imagen 4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C36C94C4-5B62-E542-81FA-96E74FF0C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6" name="Imagen 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7AA563D6-D796-3E4B-AE76-EF82BEFF0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B577497-791C-59C9-E14D-4119F09236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663" y="2262433"/>
            <a:ext cx="11370776" cy="3333297"/>
          </a:xfrm>
        </p:spPr>
        <p:txBody>
          <a:bodyPr>
            <a:normAutofit/>
          </a:bodyPr>
          <a:lstStyle/>
          <a:p>
            <a:r>
              <a:rPr lang="en-US" sz="2000" b="0" dirty="0"/>
              <a:t>8 February 2023: Health in Europe – where does our ecosystem stand?</a:t>
            </a:r>
          </a:p>
          <a:p>
            <a:endParaRPr lang="en-US" sz="2000" b="0" dirty="0"/>
          </a:p>
          <a:p>
            <a:r>
              <a:rPr lang="en-US" sz="2000" b="0" dirty="0"/>
              <a:t>22 February 2023: Transition Pathway for Mobility</a:t>
            </a:r>
          </a:p>
          <a:p>
            <a:endParaRPr lang="en-US" sz="2000" b="0" dirty="0"/>
          </a:p>
          <a:p>
            <a:r>
              <a:rPr lang="en-US" sz="2000" b="0" dirty="0"/>
              <a:t>8 March 2023: </a:t>
            </a:r>
            <a:r>
              <a:rPr lang="en-US" sz="2000" b="0" dirty="0" err="1"/>
              <a:t>Euroclusters</a:t>
            </a:r>
            <a:endParaRPr lang="en-US" sz="2000" b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93D9A7-2077-F5FF-D740-09CC5E5F921E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389606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9F925-85E5-9F40-A559-2B3AE1D1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481759"/>
            <a:ext cx="9626601" cy="821627"/>
          </a:xfrm>
        </p:spPr>
        <p:txBody>
          <a:bodyPr>
            <a:normAutofit/>
          </a:bodyPr>
          <a:lstStyle/>
          <a:p>
            <a:r>
              <a:rPr lang="es-ES" sz="4000" dirty="0"/>
              <a:t>Agenda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31523A-CB58-D14D-9115-7E9F7D66F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15" y="957711"/>
            <a:ext cx="10869921" cy="497675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en-US" sz="1800" dirty="0">
              <a:latin typeface="Montserrat" panose="00000500000000000000" pitchFamily="2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latin typeface="Montserrat" panose="00000500000000000000" pitchFamily="2" charset="0"/>
              </a:rPr>
              <a:t>News from the European Cluster Collaboration Platform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latin typeface="Montserrat" panose="00000500000000000000" pitchFamily="2" charset="0"/>
              </a:rPr>
              <a:t>From Our Own Correspondent </a:t>
            </a:r>
            <a:endParaRPr lang="en-US" sz="1800" b="1" dirty="0">
              <a:latin typeface="Montserrat" panose="00000500000000000000" pitchFamily="2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latin typeface="Montserrat" panose="00000500000000000000" pitchFamily="2" charset="0"/>
              </a:rPr>
              <a:t>Perspectives from the European Commission</a:t>
            </a:r>
            <a:br>
              <a:rPr lang="en-US" sz="1800" i="1" dirty="0">
                <a:latin typeface="Montserrat" panose="00000500000000000000" pitchFamily="2" charset="0"/>
              </a:rPr>
            </a:br>
            <a:r>
              <a:rPr lang="en-US" sz="1800" b="1" i="1" dirty="0">
                <a:latin typeface="Montserrat" panose="00000500000000000000" pitchFamily="2" charset="0"/>
              </a:rPr>
              <a:t>Giancarlo Granero</a:t>
            </a:r>
            <a:r>
              <a:rPr lang="en-US" sz="1800" i="1" dirty="0">
                <a:latin typeface="Montserrat" panose="00000500000000000000" pitchFamily="2" charset="0"/>
              </a:rPr>
              <a:t>, Head of Unit Coordination &amp; Interinstitutional Relations, DG DEFIS, European Commission</a:t>
            </a:r>
            <a:br>
              <a:rPr lang="en-US" sz="1800" i="1" dirty="0">
                <a:latin typeface="Montserrat" panose="00000500000000000000" pitchFamily="2" charset="0"/>
              </a:rPr>
            </a:br>
            <a:r>
              <a:rPr lang="en-US" sz="1800" b="1" i="1" dirty="0">
                <a:latin typeface="Montserrat" panose="00000500000000000000" pitchFamily="2" charset="0"/>
              </a:rPr>
              <a:t>Catherine </a:t>
            </a:r>
            <a:r>
              <a:rPr lang="en-US" sz="1800" b="1" i="1" dirty="0" err="1">
                <a:latin typeface="Montserrat" panose="00000500000000000000" pitchFamily="2" charset="0"/>
              </a:rPr>
              <a:t>Eginard</a:t>
            </a:r>
            <a:r>
              <a:rPr lang="en-US" sz="1800" i="1" dirty="0">
                <a:latin typeface="Montserrat" panose="00000500000000000000" pitchFamily="2" charset="0"/>
              </a:rPr>
              <a:t>, Deputy Head of Unit Coordination &amp; Interinstitutional Relations, DG DEFIS, European Commission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latin typeface="Montserrat" panose="00000500000000000000" pitchFamily="2" charset="0"/>
              </a:rPr>
              <a:t>Panel debate</a:t>
            </a:r>
            <a:br>
              <a:rPr lang="en-US" sz="1800" dirty="0">
                <a:latin typeface="Montserrat" panose="00000500000000000000" pitchFamily="2" charset="0"/>
              </a:rPr>
            </a:br>
            <a:r>
              <a:rPr lang="en-US" sz="1800" b="1" i="1" dirty="0">
                <a:latin typeface="Montserrat" panose="00000500000000000000" pitchFamily="2" charset="0"/>
              </a:rPr>
              <a:t>Fabienne </a:t>
            </a:r>
            <a:r>
              <a:rPr lang="en-US" sz="1800" b="1" i="1" dirty="0" err="1">
                <a:latin typeface="Montserrat" panose="00000500000000000000" pitchFamily="2" charset="0"/>
              </a:rPr>
              <a:t>Daveran</a:t>
            </a:r>
            <a:r>
              <a:rPr lang="en-US" sz="1800" i="1" dirty="0">
                <a:latin typeface="Montserrat" panose="00000500000000000000" pitchFamily="2" charset="0"/>
              </a:rPr>
              <a:t>, Head of European Office, Aerospace Valley</a:t>
            </a:r>
            <a:br>
              <a:rPr lang="en-US" sz="1800" i="1" dirty="0">
                <a:latin typeface="Montserrat" panose="00000500000000000000" pitchFamily="2" charset="0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Isabelle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Tovena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Pecault</a:t>
            </a:r>
            <a:r>
              <a:rPr lang="en-US" sz="1800" i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Director Europe &amp; International,</a:t>
            </a:r>
            <a:r>
              <a:rPr lang="en-US" sz="1800" i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Alpha-RLH</a:t>
            </a:r>
            <a:br>
              <a:rPr lang="es-ES" sz="1800" dirty="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es-ES" sz="1800" b="1" i="1" dirty="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Krzysztof Krystowski</a:t>
            </a:r>
            <a:r>
              <a:rPr lang="es-ES" sz="1800" i="1" dirty="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s-ES" sz="1800" i="1" dirty="0" err="1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Managing</a:t>
            </a:r>
            <a:r>
              <a:rPr lang="es-ES" sz="1800" i="1" dirty="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Director, </a:t>
            </a:r>
            <a:r>
              <a:rPr lang="es-ES" sz="1800" i="1" dirty="0" err="1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Silesian</a:t>
            </a:r>
            <a:r>
              <a:rPr lang="es-ES" sz="1800" i="1" dirty="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Aviation Cluster</a:t>
            </a:r>
            <a:endParaRPr lang="en-US" sz="1800" i="1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latin typeface="Montserrat" panose="00000500000000000000" pitchFamily="2" charset="0"/>
              </a:rPr>
              <a:t>Open round with the audience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latin typeface="Montserrat" panose="00000500000000000000" pitchFamily="2" charset="0"/>
              </a:rPr>
              <a:t>Funding opportunities </a:t>
            </a:r>
          </a:p>
        </p:txBody>
      </p:sp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3DD30A-AE67-B087-458A-AEE350BD0DF3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241660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9F925-85E5-9F40-A559-2B3AE1D1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Register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European Cluster Collaboration Platform!</a:t>
            </a:r>
            <a:br>
              <a:rPr lang="es-ES" dirty="0"/>
            </a:br>
            <a:r>
              <a:rPr lang="es-ES" sz="2200" dirty="0">
                <a:hlinkClick r:id="rId2"/>
              </a:rPr>
              <a:t>https://clustercollaboration.eu/</a:t>
            </a:r>
            <a:r>
              <a:rPr lang="es-ES" sz="2200" dirty="0"/>
              <a:t> </a:t>
            </a:r>
            <a:endParaRPr lang="es-ES" dirty="0"/>
          </a:p>
        </p:txBody>
      </p:sp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8C80D9-90F0-4C14-90B4-12A62BE7A9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738"/>
          <a:stretch/>
        </p:blipFill>
        <p:spPr>
          <a:xfrm>
            <a:off x="319283" y="2292221"/>
            <a:ext cx="11553434" cy="36526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FA0F3D-DC7D-7F70-0683-FB488918E6CE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223946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1944914" y="2921168"/>
            <a:ext cx="8302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8" name="Imagen 7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A3F6E761-288C-0944-94A4-56F160EDB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21" y="4148955"/>
            <a:ext cx="3102714" cy="934211"/>
          </a:xfrm>
          <a:prstGeom prst="rect">
            <a:avLst/>
          </a:prstGeom>
        </p:spPr>
      </p:pic>
      <p:pic>
        <p:nvPicPr>
          <p:cNvPr id="5" name="Imagen 4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F5D43EE-1974-4345-B81B-2E1604728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867" y="4086499"/>
            <a:ext cx="2981306" cy="9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0E116E-C80A-EB48-98A3-20E5538E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Housekeeping</a:t>
            </a:r>
            <a:r>
              <a:rPr lang="es-ES"/>
              <a:t> rules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75AFD3-8902-ED4C-85DF-96D1F705F8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4884" y="2190976"/>
            <a:ext cx="5243655" cy="347286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Chris Burns, </a:t>
            </a:r>
            <a:r>
              <a:rPr lang="es-ES" dirty="0" err="1"/>
              <a:t>presenter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378AAB-87B3-D04B-8DA3-EC3BCC2DC6D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2861187"/>
            <a:ext cx="10459066" cy="284152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Montserrat" panose="00000500000000000000" pitchFamily="2" charset="0"/>
              </a:rPr>
              <a:t>Please use the </a:t>
            </a:r>
            <a:r>
              <a:rPr lang="en-US" sz="2200" b="1" dirty="0">
                <a:latin typeface="Montserrat" panose="00000500000000000000" pitchFamily="2" charset="0"/>
              </a:rPr>
              <a:t>Q&amp;A function to ask questions, </a:t>
            </a:r>
            <a:r>
              <a:rPr lang="en-US" sz="2200" dirty="0">
                <a:latin typeface="Montserrat" panose="00000500000000000000" pitchFamily="2" charset="0"/>
              </a:rPr>
              <a:t>and the </a:t>
            </a:r>
            <a:r>
              <a:rPr lang="en-US" sz="2200" b="1" dirty="0">
                <a:latin typeface="Montserrat" panose="00000500000000000000" pitchFamily="2" charset="0"/>
              </a:rPr>
              <a:t>chat function </a:t>
            </a:r>
            <a:r>
              <a:rPr lang="en-US" sz="2200" dirty="0">
                <a:latin typeface="Montserrat" panose="00000500000000000000" pitchFamily="2" charset="0"/>
              </a:rPr>
              <a:t>to comment or share links</a:t>
            </a:r>
          </a:p>
          <a:p>
            <a:r>
              <a:rPr lang="en-US" sz="2200" dirty="0">
                <a:latin typeface="Montserrat" panose="00000500000000000000" pitchFamily="2" charset="0"/>
              </a:rPr>
              <a:t>Please </a:t>
            </a:r>
            <a:r>
              <a:rPr lang="en-US" sz="2200" b="1" dirty="0">
                <a:latin typeface="Montserrat" panose="00000500000000000000" pitchFamily="2" charset="0"/>
              </a:rPr>
              <a:t>raise</a:t>
            </a:r>
            <a:r>
              <a:rPr lang="en-US" sz="2200" dirty="0">
                <a:latin typeface="Montserrat" panose="00000500000000000000" pitchFamily="2" charset="0"/>
              </a:rPr>
              <a:t> your hand if you like to take the floor and </a:t>
            </a:r>
            <a:r>
              <a:rPr lang="en-US" sz="2200" b="1" dirty="0">
                <a:latin typeface="Montserrat" panose="00000500000000000000" pitchFamily="2" charset="0"/>
              </a:rPr>
              <a:t>unmute</a:t>
            </a:r>
            <a:r>
              <a:rPr lang="en-US" sz="2200" dirty="0">
                <a:latin typeface="Montserrat" panose="00000500000000000000" pitchFamily="2" charset="0"/>
              </a:rPr>
              <a:t> yourself. </a:t>
            </a:r>
          </a:p>
          <a:p>
            <a:r>
              <a:rPr lang="en-US" sz="2200" dirty="0">
                <a:latin typeface="Montserrat" panose="00000500000000000000" pitchFamily="2" charset="0"/>
              </a:rPr>
              <a:t>If you would like to be on video, please ask us to </a:t>
            </a:r>
            <a:r>
              <a:rPr lang="en-US" sz="2200" b="1" dirty="0">
                <a:latin typeface="Montserrat" panose="00000500000000000000" pitchFamily="2" charset="0"/>
              </a:rPr>
              <a:t>activate your camera</a:t>
            </a:r>
            <a:r>
              <a:rPr lang="en-US" sz="2200" dirty="0">
                <a:latin typeface="Montserrat" panose="00000500000000000000" pitchFamily="2" charset="0"/>
              </a:rPr>
              <a:t>.</a:t>
            </a:r>
          </a:p>
          <a:p>
            <a:r>
              <a:rPr lang="en-US" sz="2200" dirty="0">
                <a:latin typeface="Montserrat" panose="00000500000000000000" pitchFamily="2" charset="0"/>
              </a:rPr>
              <a:t>Please note that the session is being </a:t>
            </a:r>
            <a:r>
              <a:rPr lang="en-US" sz="2200" b="1" dirty="0">
                <a:latin typeface="Montserrat" panose="00000500000000000000" pitchFamily="2" charset="0"/>
              </a:rPr>
              <a:t>recorded</a:t>
            </a:r>
            <a:r>
              <a:rPr lang="en-US" sz="2200" dirty="0">
                <a:latin typeface="Montserrat" panose="00000500000000000000" pitchFamily="2" charset="0"/>
              </a:rPr>
              <a:t>. </a:t>
            </a:r>
          </a:p>
        </p:txBody>
      </p:sp>
      <p:pic>
        <p:nvPicPr>
          <p:cNvPr id="7" name="Imagen 6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C6420430-DFD3-9349-A22B-20945059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2B8127E-E100-1A40-838E-18B9BC402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FA34051-A45D-4652-5CE4-8E9D6C61F647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152870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F1AF75-808C-4348-8671-C3E7C12607AE}"/>
              </a:ext>
            </a:extLst>
          </p:cNvPr>
          <p:cNvSpPr txBox="1"/>
          <p:nvPr/>
        </p:nvSpPr>
        <p:spPr>
          <a:xfrm>
            <a:off x="0" y="34290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NEWS FROM THE</a:t>
            </a: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</a:b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EUROPEAN CLUSTER COLLABORATION PLATFORM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7" name="Imagen 6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D8789E36-A177-074F-B1E6-D71B4F268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81106223-F9EA-864D-8C2B-4874027A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3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78649E-5863-1284-4491-0FDEE7C91F80}"/>
              </a:ext>
            </a:extLst>
          </p:cNvPr>
          <p:cNvSpPr txBox="1">
            <a:spLocks/>
          </p:cNvSpPr>
          <p:nvPr/>
        </p:nvSpPr>
        <p:spPr>
          <a:xfrm>
            <a:off x="930360" y="1828800"/>
            <a:ext cx="5165640" cy="3947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The ECCP has launched a </a:t>
            </a:r>
            <a:r>
              <a:rPr lang="en-US" sz="2000" b="1" dirty="0">
                <a:solidFill>
                  <a:srgbClr val="333333"/>
                </a:solidFill>
                <a:latin typeface="Montserrat" panose="00000500000000000000" pitchFamily="2" charset="0"/>
              </a:rPr>
              <a:t>Call for Expression of Interest 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to select the national/regional authorities and cluster </a:t>
            </a:r>
            <a:r>
              <a:rPr lang="en-US" sz="2000" dirty="0" err="1">
                <a:solidFill>
                  <a:srgbClr val="333333"/>
                </a:solidFill>
                <a:latin typeface="Montserrat" panose="00000500000000000000" pitchFamily="2" charset="0"/>
              </a:rPr>
              <a:t>organisations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 to run each of these important events. </a:t>
            </a:r>
          </a:p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The next deadline for making your application is </a:t>
            </a:r>
            <a:r>
              <a:rPr lang="en-US" sz="2000" b="1" dirty="0">
                <a:solidFill>
                  <a:srgbClr val="333333"/>
                </a:solidFill>
                <a:latin typeface="Montserrat" panose="00000500000000000000" pitchFamily="2" charset="0"/>
              </a:rPr>
              <a:t>1 April 2023, 18.00 CET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National and regional clusters and policymakers come together to share experiences, secure new partnerships and learn from one another how we can all make better use of clusters.</a:t>
            </a:r>
          </a:p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Check out the application process on the 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  <a:hlinkClick r:id="rId5"/>
              </a:rPr>
              <a:t>ECCP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  <a:endParaRPr lang="en-IE" sz="20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3684F2-1A6F-5AFC-0874-477932D22E06}"/>
              </a:ext>
            </a:extLst>
          </p:cNvPr>
          <p:cNvSpPr txBox="1">
            <a:spLocks/>
          </p:cNvSpPr>
          <p:nvPr/>
        </p:nvSpPr>
        <p:spPr>
          <a:xfrm>
            <a:off x="930361" y="382349"/>
            <a:ext cx="1052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 err="1">
                <a:latin typeface="Montserrat" panose="00000500000000000000" pitchFamily="2" charset="0"/>
              </a:rPr>
              <a:t>Would</a:t>
            </a:r>
            <a:r>
              <a:rPr lang="fr-FR" sz="3200" dirty="0">
                <a:latin typeface="Montserrat" panose="00000500000000000000" pitchFamily="2" charset="0"/>
              </a:rPr>
              <a:t> </a:t>
            </a:r>
            <a:r>
              <a:rPr lang="fr-FR" sz="3200" dirty="0" err="1">
                <a:latin typeface="Montserrat" panose="00000500000000000000" pitchFamily="2" charset="0"/>
              </a:rPr>
              <a:t>you</a:t>
            </a:r>
            <a:r>
              <a:rPr lang="fr-FR" sz="3200" dirty="0">
                <a:latin typeface="Montserrat" panose="00000500000000000000" pitchFamily="2" charset="0"/>
              </a:rPr>
              <a:t> like to host the </a:t>
            </a:r>
            <a:r>
              <a:rPr lang="fr-FR" sz="3200" dirty="0" err="1">
                <a:latin typeface="Montserrat" panose="00000500000000000000" pitchFamily="2" charset="0"/>
              </a:rPr>
              <a:t>next</a:t>
            </a:r>
            <a:r>
              <a:rPr lang="fr-FR" sz="3200" dirty="0">
                <a:latin typeface="Montserrat" panose="00000500000000000000" pitchFamily="2" charset="0"/>
              </a:rPr>
              <a:t> Clusters </a:t>
            </a:r>
            <a:r>
              <a:rPr lang="fr-FR" sz="3200" dirty="0" err="1">
                <a:latin typeface="Montserrat" panose="00000500000000000000" pitchFamily="2" charset="0"/>
              </a:rPr>
              <a:t>meet</a:t>
            </a:r>
            <a:r>
              <a:rPr lang="fr-FR" sz="3200" dirty="0">
                <a:latin typeface="Montserrat" panose="00000500000000000000" pitchFamily="2" charset="0"/>
              </a:rPr>
              <a:t> </a:t>
            </a:r>
            <a:r>
              <a:rPr lang="fr-FR" sz="3200" dirty="0" err="1">
                <a:latin typeface="Montserrat" panose="00000500000000000000" pitchFamily="2" charset="0"/>
              </a:rPr>
              <a:t>Regions</a:t>
            </a:r>
            <a:r>
              <a:rPr lang="fr-FR" sz="3200" dirty="0">
                <a:latin typeface="Montserrat" panose="00000500000000000000" pitchFamily="2" charset="0"/>
              </a:rPr>
              <a:t> </a:t>
            </a:r>
            <a:r>
              <a:rPr lang="fr-FR" sz="3200" dirty="0" err="1">
                <a:latin typeface="Montserrat" panose="00000500000000000000" pitchFamily="2" charset="0"/>
              </a:rPr>
              <a:t>event</a:t>
            </a:r>
            <a:r>
              <a:rPr lang="fr-FR" sz="3200" dirty="0">
                <a:latin typeface="Montserrat" panose="00000500000000000000" pitchFamily="2" charset="0"/>
              </a:rPr>
              <a:t>?</a:t>
            </a:r>
            <a:endParaRPr lang="en-IE" sz="3200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3339ED-B4C2-F386-FB35-82226AAE4A2C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5" name="Imagen 4" descr="Un grupo de personas en un salón&#10;&#10;Descripción generada automáticamente con confianza baja">
            <a:extLst>
              <a:ext uri="{FF2B5EF4-FFF2-40B4-BE49-F238E27FC236}">
                <a16:creationId xmlns:a16="http://schemas.microsoft.com/office/drawing/2014/main" id="{6C26E02C-5126-7478-30B0-232B2F825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964" y="1707912"/>
            <a:ext cx="5595888" cy="37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2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78649E-5863-1284-4491-0FDEE7C91F80}"/>
              </a:ext>
            </a:extLst>
          </p:cNvPr>
          <p:cNvSpPr txBox="1">
            <a:spLocks/>
          </p:cNvSpPr>
          <p:nvPr/>
        </p:nvSpPr>
        <p:spPr>
          <a:xfrm>
            <a:off x="930359" y="1493520"/>
            <a:ext cx="9844321" cy="42824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333333"/>
                </a:solidFill>
                <a:latin typeface="Montserrat" panose="00000500000000000000" pitchFamily="2" charset="0"/>
                <a:hlinkClick r:id="rId5"/>
              </a:rPr>
              <a:t>Registration</a:t>
            </a:r>
            <a:r>
              <a:rPr lang="en-US" sz="2000" b="1" dirty="0">
                <a:solidFill>
                  <a:srgbClr val="333333"/>
                </a:solidFill>
                <a:latin typeface="Montserrat" panose="00000500000000000000" pitchFamily="2" charset="0"/>
              </a:rPr>
              <a:t> is open for Lund, Sweden, on 21-22 March 2023</a:t>
            </a:r>
            <a:endParaRPr lang="en-US" sz="20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Interactive workshop to bring and find collaboration partners, mature your project idea, and build the business case for your idea</a:t>
            </a:r>
          </a:p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For cluster </a:t>
            </a:r>
            <a:r>
              <a:rPr lang="en-US" sz="2000" dirty="0" err="1">
                <a:solidFill>
                  <a:srgbClr val="333333"/>
                </a:solidFill>
                <a:latin typeface="Montserrat" panose="00000500000000000000" pitchFamily="2" charset="0"/>
              </a:rPr>
              <a:t>organisations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, companies, research </a:t>
            </a:r>
            <a:r>
              <a:rPr lang="en-US" sz="2000" dirty="0" err="1">
                <a:solidFill>
                  <a:srgbClr val="333333"/>
                </a:solidFill>
                <a:latin typeface="Montserrat" panose="00000500000000000000" pitchFamily="2" charset="0"/>
              </a:rPr>
              <a:t>organisations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, actors from the civil society, and other interested entities</a:t>
            </a:r>
          </a:p>
          <a:p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Join the 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  <a:hlinkClick r:id="rId6"/>
              </a:rPr>
              <a:t>C2Lab Discussion Group</a:t>
            </a:r>
            <a:r>
              <a:rPr lang="en-US" sz="2000" dirty="0">
                <a:solidFill>
                  <a:srgbClr val="333333"/>
                </a:solidFill>
                <a:latin typeface="Montserrat" panose="00000500000000000000" pitchFamily="2" charset="0"/>
              </a:rPr>
              <a:t> on LinkedIn</a:t>
            </a:r>
          </a:p>
          <a:p>
            <a:endParaRPr lang="en-IE" sz="20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3684F2-1A6F-5AFC-0874-477932D22E06}"/>
              </a:ext>
            </a:extLst>
          </p:cNvPr>
          <p:cNvSpPr txBox="1">
            <a:spLocks/>
          </p:cNvSpPr>
          <p:nvPr/>
        </p:nvSpPr>
        <p:spPr>
          <a:xfrm>
            <a:off x="930361" y="382349"/>
            <a:ext cx="1052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 err="1">
                <a:latin typeface="Montserrat" panose="00000500000000000000" pitchFamily="2" charset="0"/>
              </a:rPr>
              <a:t>Register</a:t>
            </a:r>
            <a:r>
              <a:rPr lang="fr-FR" sz="3200" dirty="0">
                <a:latin typeface="Montserrat" panose="00000500000000000000" pitchFamily="2" charset="0"/>
              </a:rPr>
              <a:t> for the </a:t>
            </a:r>
            <a:r>
              <a:rPr lang="fr-FR" sz="3200" dirty="0" err="1">
                <a:latin typeface="Montserrat" panose="00000500000000000000" pitchFamily="2" charset="0"/>
              </a:rPr>
              <a:t>next</a:t>
            </a:r>
            <a:r>
              <a:rPr lang="fr-FR" sz="3200" dirty="0">
                <a:latin typeface="Montserrat" panose="00000500000000000000" pitchFamily="2" charset="0"/>
              </a:rPr>
              <a:t> C2Lab!</a:t>
            </a:r>
            <a:endParaRPr lang="en-IE" sz="3200" dirty="0">
              <a:latin typeface="Montserrat" panose="00000500000000000000" pitchFamily="2" charset="0"/>
            </a:endParaRPr>
          </a:p>
        </p:txBody>
      </p:sp>
      <p:pic>
        <p:nvPicPr>
          <p:cNvPr id="2" name="Picture 2" descr="C2Lab Lund Banner LinkedIn 1600x600 SAVE THE DATE-01-min">
            <a:extLst>
              <a:ext uri="{FF2B5EF4-FFF2-40B4-BE49-F238E27FC236}">
                <a16:creationId xmlns:a16="http://schemas.microsoft.com/office/drawing/2014/main" id="{311F9D5C-9C3D-3BEA-FA60-626373CB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69" y="3694381"/>
            <a:ext cx="5638299" cy="21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53339ED-B4C2-F386-FB35-82226AAE4A2C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</p:spTree>
    <p:extLst>
      <p:ext uri="{BB962C8B-B14F-4D97-AF65-F5344CB8AC3E}">
        <p14:creationId xmlns:p14="http://schemas.microsoft.com/office/powerpoint/2010/main" val="399707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3684F2-1A6F-5AFC-0874-477932D22E06}"/>
              </a:ext>
            </a:extLst>
          </p:cNvPr>
          <p:cNvSpPr txBox="1">
            <a:spLocks/>
          </p:cNvSpPr>
          <p:nvPr/>
        </p:nvSpPr>
        <p:spPr>
          <a:xfrm>
            <a:off x="901313" y="319056"/>
            <a:ext cx="1052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 err="1">
                <a:latin typeface="Montserrat" panose="00000500000000000000" pitchFamily="2" charset="0"/>
              </a:rPr>
              <a:t>Join</a:t>
            </a:r>
            <a:r>
              <a:rPr lang="fr-FR" sz="3200" dirty="0">
                <a:latin typeface="Montserrat" panose="00000500000000000000" pitchFamily="2" charset="0"/>
              </a:rPr>
              <a:t> the ECCP Discussion Groups on LinkedIn </a:t>
            </a:r>
            <a:endParaRPr lang="en-IE" sz="3200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636623-AB30-D7E2-9DE9-E67C80BA573C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C051FB-7E93-BC4E-06F1-D2C7B71DC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530" b="52196"/>
          <a:stretch/>
        </p:blipFill>
        <p:spPr>
          <a:xfrm>
            <a:off x="584200" y="1331841"/>
            <a:ext cx="2275963" cy="30628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1F723A8-2274-09F7-3BB1-9583EFCB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595" y="1225920"/>
            <a:ext cx="2307293" cy="28289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BB39E6-1AC6-8798-8595-914CACE92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9" b="52196"/>
          <a:stretch/>
        </p:blipFill>
        <p:spPr>
          <a:xfrm>
            <a:off x="3345510" y="1331841"/>
            <a:ext cx="2307293" cy="30628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31262AD-FA19-8F52-BA7D-4B65FDD78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25" t="1826" r="34228" b="52197"/>
          <a:stretch/>
        </p:blipFill>
        <p:spPr>
          <a:xfrm>
            <a:off x="1929202" y="2980263"/>
            <a:ext cx="2158812" cy="29457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12ABC84-E4E9-23CF-815F-527CA0857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11" t="48227" r="32957"/>
          <a:stretch/>
        </p:blipFill>
        <p:spPr>
          <a:xfrm>
            <a:off x="6132508" y="1225920"/>
            <a:ext cx="2307293" cy="33171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FC244E4-301A-F50E-AE6C-9A17844261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39" t="48866" r="1185" b="1466"/>
          <a:stretch/>
        </p:blipFill>
        <p:spPr>
          <a:xfrm>
            <a:off x="7797800" y="2751667"/>
            <a:ext cx="2194718" cy="31822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D369C8-84BD-ACD9-BD95-7706396918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" t="48732" r="66530" b="1465"/>
          <a:stretch/>
        </p:blipFill>
        <p:spPr>
          <a:xfrm>
            <a:off x="4809044" y="2751666"/>
            <a:ext cx="2158812" cy="31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78649E-5863-1284-4491-0FDEE7C91F80}"/>
              </a:ext>
            </a:extLst>
          </p:cNvPr>
          <p:cNvSpPr txBox="1">
            <a:spLocks/>
          </p:cNvSpPr>
          <p:nvPr/>
        </p:nvSpPr>
        <p:spPr>
          <a:xfrm>
            <a:off x="930359" y="1707912"/>
            <a:ext cx="10331280" cy="40680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333333"/>
                </a:solidFill>
                <a:latin typeface="Montserrat" panose="00000500000000000000" pitchFamily="2" charset="0"/>
              </a:rPr>
              <a:t>The Enterprise Europe Network, in close collaboration with the European Commission, is inviting you to this online event on </a:t>
            </a:r>
            <a:r>
              <a:rPr lang="en-US" sz="1800" b="1" dirty="0">
                <a:solidFill>
                  <a:srgbClr val="333333"/>
                </a:solidFill>
                <a:latin typeface="Montserrat" panose="00000500000000000000" pitchFamily="2" charset="0"/>
              </a:rPr>
              <a:t>2 February 2023, from 10:00-13:30 (CET).</a:t>
            </a:r>
          </a:p>
          <a:p>
            <a:r>
              <a:rPr lang="en-US" sz="1800" dirty="0">
                <a:solidFill>
                  <a:srgbClr val="333333"/>
                </a:solidFill>
                <a:latin typeface="Montserrat" panose="00000500000000000000" pitchFamily="2" charset="0"/>
              </a:rPr>
              <a:t>The webinar targets Enterprise Europe Network advisers and cluster managers supporting business clients from all sectors of the economy.</a:t>
            </a:r>
          </a:p>
          <a:p>
            <a:r>
              <a:rPr lang="en-US" sz="1800" dirty="0">
                <a:solidFill>
                  <a:srgbClr val="333333"/>
                </a:solidFill>
                <a:latin typeface="Montserrat" panose="00000500000000000000" pitchFamily="2" charset="0"/>
              </a:rPr>
              <a:t>The webinar seeks to generate commercial opportunities and to provide participants with knowledge on how to establish cooperation between European and Ukrainian companies ahead of the major reconstruction efforts.</a:t>
            </a:r>
          </a:p>
          <a:p>
            <a:r>
              <a:rPr lang="en-US" sz="1800" dirty="0">
                <a:solidFill>
                  <a:srgbClr val="333333"/>
                </a:solidFill>
                <a:latin typeface="Montserrat" panose="00000500000000000000" pitchFamily="2" charset="0"/>
              </a:rPr>
              <a:t>Registration via </a:t>
            </a:r>
            <a:r>
              <a:rPr lang="en-US" sz="1800" dirty="0">
                <a:solidFill>
                  <a:srgbClr val="333333"/>
                </a:solidFill>
                <a:latin typeface="Montserrat" panose="00000500000000000000" pitchFamily="2" charset="0"/>
                <a:hlinkClick r:id="rId5"/>
              </a:rPr>
              <a:t>online form</a:t>
            </a:r>
            <a:endParaRPr lang="en-US" sz="18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endParaRPr lang="en-US" sz="18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endParaRPr lang="en-IE" sz="20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3684F2-1A6F-5AFC-0874-477932D22E06}"/>
              </a:ext>
            </a:extLst>
          </p:cNvPr>
          <p:cNvSpPr txBox="1">
            <a:spLocks/>
          </p:cNvSpPr>
          <p:nvPr/>
        </p:nvSpPr>
        <p:spPr>
          <a:xfrm>
            <a:off x="930361" y="382349"/>
            <a:ext cx="1052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latin typeface="Montserrat" panose="00000500000000000000" pitchFamily="2" charset="0"/>
              </a:rPr>
              <a:t>Join the webinar on investing and doing business in Ukraine</a:t>
            </a:r>
            <a:endParaRPr lang="en-IE" sz="3200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3339ED-B4C2-F386-FB35-82226AAE4A2C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0D9992-88AF-C34A-1FB7-EFB059B6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6" y="4208145"/>
            <a:ext cx="74771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39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C51558A-72F9-0948-AA58-E68EC504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8" y="6124673"/>
            <a:ext cx="1896115" cy="570911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B2E429E-08A0-124D-BDAD-49FA1904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18" y="6086505"/>
            <a:ext cx="1821921" cy="57091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78649E-5863-1284-4491-0FDEE7C91F80}"/>
              </a:ext>
            </a:extLst>
          </p:cNvPr>
          <p:cNvSpPr txBox="1">
            <a:spLocks/>
          </p:cNvSpPr>
          <p:nvPr/>
        </p:nvSpPr>
        <p:spPr>
          <a:xfrm>
            <a:off x="887652" y="5646177"/>
            <a:ext cx="10440760" cy="3502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Montserrat" panose="00000500000000000000" pitchFamily="2" charset="0"/>
                <a:hlinkClick r:id="rId5"/>
              </a:rPr>
              <a:t>https://clustercollaboration.eu/community-news/prestigious-drones-i-techdrone</a:t>
            </a:r>
            <a:r>
              <a:rPr lang="en-US" sz="12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</a:p>
          <a:p>
            <a:endParaRPr lang="en-IE" sz="12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3684F2-1A6F-5AFC-0874-477932D22E06}"/>
              </a:ext>
            </a:extLst>
          </p:cNvPr>
          <p:cNvSpPr txBox="1">
            <a:spLocks/>
          </p:cNvSpPr>
          <p:nvPr/>
        </p:nvSpPr>
        <p:spPr>
          <a:xfrm>
            <a:off x="749887" y="157381"/>
            <a:ext cx="10403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>
                <a:latin typeface="Montserrat" panose="00000500000000000000" pitchFamily="2" charset="0"/>
              </a:rPr>
              <a:t>COSME </a:t>
            </a:r>
            <a:r>
              <a:rPr lang="fr-FR" sz="2800" dirty="0" err="1">
                <a:latin typeface="Montserrat" panose="00000500000000000000" pitchFamily="2" charset="0"/>
              </a:rPr>
              <a:t>project</a:t>
            </a:r>
            <a:r>
              <a:rPr lang="fr-FR" sz="2800" dirty="0">
                <a:latin typeface="Montserrat" panose="00000500000000000000" pitchFamily="2" charset="0"/>
              </a:rPr>
              <a:t> PRESTIGIOUS </a:t>
            </a:r>
            <a:r>
              <a:rPr lang="en-US" sz="2800" dirty="0">
                <a:latin typeface="Montserrat" panose="00000500000000000000" pitchFamily="2" charset="0"/>
              </a:rPr>
              <a:t>published mapping of drone actors in Europe </a:t>
            </a:r>
            <a:endParaRPr lang="en-IE" sz="2800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3339ED-B4C2-F386-FB35-82226AAE4A2C}"/>
              </a:ext>
            </a:extLst>
          </p:cNvPr>
          <p:cNvSpPr txBox="1"/>
          <p:nvPr/>
        </p:nvSpPr>
        <p:spPr>
          <a:xfrm>
            <a:off x="2663821" y="625623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#EUClustersTalks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8BBD23-376D-3903-E5F2-998DE7B29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443" y="1470912"/>
            <a:ext cx="3369672" cy="34895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47CA5A-A7AE-8C1B-27C4-CDFE9BFD1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466" y="1148539"/>
            <a:ext cx="3011160" cy="42189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9A219F4-680B-376E-D506-7CA4729A65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089"/>
          <a:stretch/>
        </p:blipFill>
        <p:spPr>
          <a:xfrm>
            <a:off x="747202" y="1428898"/>
            <a:ext cx="4275241" cy="41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8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4375083B3DF4409E5C1928AC53E190" ma:contentTypeVersion="16" ma:contentTypeDescription="Crear nuevo documento." ma:contentTypeScope="" ma:versionID="ca77f43b2bd4966ce4dc86f6b17def40">
  <xsd:schema xmlns:xsd="http://www.w3.org/2001/XMLSchema" xmlns:xs="http://www.w3.org/2001/XMLSchema" xmlns:p="http://schemas.microsoft.com/office/2006/metadata/properties" xmlns:ns2="a071cf5b-c5d1-428a-82e1-b4c66ac121dc" xmlns:ns3="59b25398-016f-45d1-b4d1-49e8aa953fd9" targetNamespace="http://schemas.microsoft.com/office/2006/metadata/properties" ma:root="true" ma:fieldsID="130f26763d981b68648159a07007b6e2" ns2:_="" ns3:_="">
    <xsd:import namespace="a071cf5b-c5d1-428a-82e1-b4c66ac121dc"/>
    <xsd:import namespace="59b25398-016f-45d1-b4d1-49e8aa953f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1cf5b-c5d1-428a-82e1-b4c66ac121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e1a92d9f-7032-4949-afd8-76e6dec324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25398-016f-45d1-b4d1-49e8aa953f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ba875-01b6-46df-8191-97ad9f2d0b24}" ma:internalName="TaxCatchAll" ma:showField="CatchAllData" ma:web="59b25398-016f-45d1-b4d1-49e8aa953f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b25398-016f-45d1-b4d1-49e8aa953fd9" xsi:nil="true"/>
    <lcf76f155ced4ddcb4097134ff3c332f xmlns="a071cf5b-c5d1-428a-82e1-b4c66ac121d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AE625F-67C4-4B62-93D2-1CAACC80C1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71cf5b-c5d1-428a-82e1-b4c66ac121dc"/>
    <ds:schemaRef ds:uri="59b25398-016f-45d1-b4d1-49e8aa953f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3A61BD-BB59-4101-8B5E-9CEB5B16BDB9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77a975d8-2fbb-4e37-9c7c-f537d97cade3"/>
    <ds:schemaRef ds:uri="http://schemas.microsoft.com/office/infopath/2007/PartnerControls"/>
    <ds:schemaRef ds:uri="fb80d10c-7d7b-4060-ba62-f85d509e9b72"/>
    <ds:schemaRef ds:uri="http://www.w3.org/XML/1998/namespace"/>
    <ds:schemaRef ds:uri="59b25398-016f-45d1-b4d1-49e8aa953fd9"/>
    <ds:schemaRef ds:uri="a071cf5b-c5d1-428a-82e1-b4c66ac121dc"/>
  </ds:schemaRefs>
</ds:datastoreItem>
</file>

<file path=customXml/itemProps3.xml><?xml version="1.0" encoding="utf-8"?>
<ds:datastoreItem xmlns:ds="http://schemas.openxmlformats.org/officeDocument/2006/customXml" ds:itemID="{10B6E91F-B836-4CFC-BD00-B786DF37B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5361</TotalTime>
  <Words>1082</Words>
  <Application>Microsoft Office PowerPoint</Application>
  <PresentationFormat>Panorámica</PresentationFormat>
  <Paragraphs>108</Paragraphs>
  <Slides>21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Montserrat SemiBold</vt:lpstr>
      <vt:lpstr>Calibri</vt:lpstr>
      <vt:lpstr>Arial</vt:lpstr>
      <vt:lpstr>Montserrat</vt:lpstr>
      <vt:lpstr>Calibri Light</vt:lpstr>
      <vt:lpstr>Tema de Office</vt:lpstr>
      <vt:lpstr>Holding slide with event title</vt:lpstr>
      <vt:lpstr>Agenda</vt:lpstr>
      <vt:lpstr>Housekeeping rules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Alliances for Sectoral Cooperation on Skills  (implementing the ‘Blueprint')</vt:lpstr>
      <vt:lpstr>SecurIT: Critical infrastructure protection, disaster resilience and public spaces protection</vt:lpstr>
      <vt:lpstr>AMULET 2nd Open Call</vt:lpstr>
      <vt:lpstr>The SURE 5.0 project - Acceleration Programme 1</vt:lpstr>
      <vt:lpstr>Register for the next Talks</vt:lpstr>
      <vt:lpstr>Register on the European Cluster Collaboration Platform! https://clustercollaboration.eu/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Trigo Moran, Miguel</dc:creator>
  <cp:lastModifiedBy>Nina Hoppmann</cp:lastModifiedBy>
  <cp:revision>4</cp:revision>
  <dcterms:created xsi:type="dcterms:W3CDTF">2018-11-27T14:57:36Z</dcterms:created>
  <dcterms:modified xsi:type="dcterms:W3CDTF">2023-01-23T11:20:35Z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0x0101002C23BC9CD707C143892CA69C7918B567</vt:lpwstr>
  </property>
  <property fmtid="{D5CDD505-2E9C-101B-9397-08002B2CF9AE}" pid="3" name="MediaServiceImageTags">
    <vt:lpwstr/>
  </property>
</Properties>
</file>